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2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6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4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 userDrawn="1">
            <p:ph type="pic" sz="quarter" idx="13"/>
          </p:nvPr>
        </p:nvSpPr>
        <p:spPr>
          <a:xfrm>
            <a:off x="-1" y="1"/>
            <a:ext cx="2473040" cy="3429886"/>
          </a:xfrm>
          <a:custGeom>
            <a:avLst/>
            <a:gdLst>
              <a:gd name="connsiteX0" fmla="*/ 14197 w 2473040"/>
              <a:gd name="connsiteY0" fmla="*/ 0 h 3429886"/>
              <a:gd name="connsiteX1" fmla="*/ 2473040 w 2473040"/>
              <a:gd name="connsiteY1" fmla="*/ 0 h 3429886"/>
              <a:gd name="connsiteX2" fmla="*/ 1254976 w 2473040"/>
              <a:gd name="connsiteY2" fmla="*/ 3429886 h 3429886"/>
              <a:gd name="connsiteX3" fmla="*/ 0 w 2473040"/>
              <a:gd name="connsiteY3" fmla="*/ 3429886 h 3429886"/>
              <a:gd name="connsiteX4" fmla="*/ 0 w 2473040"/>
              <a:gd name="connsiteY4" fmla="*/ 39750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3040" h="3429886">
                <a:moveTo>
                  <a:pt x="14197" y="0"/>
                </a:moveTo>
                <a:lnTo>
                  <a:pt x="2473040" y="0"/>
                </a:lnTo>
                <a:lnTo>
                  <a:pt x="1254976" y="3429886"/>
                </a:lnTo>
                <a:lnTo>
                  <a:pt x="0" y="3429886"/>
                </a:lnTo>
                <a:lnTo>
                  <a:pt x="0" y="39750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 userDrawn="1">
            <p:ph type="pic" sz="quarter" idx="14"/>
          </p:nvPr>
        </p:nvSpPr>
        <p:spPr>
          <a:xfrm>
            <a:off x="39750" y="3429887"/>
            <a:ext cx="3668389" cy="3429886"/>
          </a:xfrm>
          <a:custGeom>
            <a:avLst/>
            <a:gdLst>
              <a:gd name="connsiteX0" fmla="*/ 1215225 w 3668389"/>
              <a:gd name="connsiteY0" fmla="*/ 0 h 3429886"/>
              <a:gd name="connsiteX1" fmla="*/ 3668389 w 3668389"/>
              <a:gd name="connsiteY1" fmla="*/ 0 h 3429886"/>
              <a:gd name="connsiteX2" fmla="*/ 2458843 w 3668389"/>
              <a:gd name="connsiteY2" fmla="*/ 3429886 h 3429886"/>
              <a:gd name="connsiteX3" fmla="*/ 0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1215225" y="0"/>
                </a:moveTo>
                <a:lnTo>
                  <a:pt x="3668389" y="0"/>
                </a:lnTo>
                <a:lnTo>
                  <a:pt x="2458843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21" name="Picture Placeholder 20"/>
          <p:cNvSpPr>
            <a:spLocks noGrp="1"/>
          </p:cNvSpPr>
          <p:nvPr userDrawn="1">
            <p:ph type="pic" sz="quarter" idx="15"/>
          </p:nvPr>
        </p:nvSpPr>
        <p:spPr>
          <a:xfrm>
            <a:off x="2498593" y="3429887"/>
            <a:ext cx="3668389" cy="3429886"/>
          </a:xfrm>
          <a:custGeom>
            <a:avLst/>
            <a:gdLst>
              <a:gd name="connsiteX0" fmla="*/ 1209546 w 3668389"/>
              <a:gd name="connsiteY0" fmla="*/ 0 h 3429886"/>
              <a:gd name="connsiteX1" fmla="*/ 3668389 w 3668389"/>
              <a:gd name="connsiteY1" fmla="*/ 0 h 3429886"/>
              <a:gd name="connsiteX2" fmla="*/ 2453164 w 3668389"/>
              <a:gd name="connsiteY2" fmla="*/ 3429886 h 3429886"/>
              <a:gd name="connsiteX3" fmla="*/ 0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1209546" y="0"/>
                </a:moveTo>
                <a:lnTo>
                  <a:pt x="3668389" y="0"/>
                </a:lnTo>
                <a:lnTo>
                  <a:pt x="2453164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 userDrawn="1">
            <p:ph type="pic" sz="quarter" idx="16"/>
          </p:nvPr>
        </p:nvSpPr>
        <p:spPr>
          <a:xfrm>
            <a:off x="3708140" y="1"/>
            <a:ext cx="3668389" cy="3429886"/>
          </a:xfrm>
          <a:custGeom>
            <a:avLst/>
            <a:gdLst>
              <a:gd name="connsiteX0" fmla="*/ 1215225 w 3668389"/>
              <a:gd name="connsiteY0" fmla="*/ 0 h 3429886"/>
              <a:gd name="connsiteX1" fmla="*/ 3668389 w 3668389"/>
              <a:gd name="connsiteY1" fmla="*/ 0 h 3429886"/>
              <a:gd name="connsiteX2" fmla="*/ 2458843 w 3668389"/>
              <a:gd name="connsiteY2" fmla="*/ 3429886 h 3429886"/>
              <a:gd name="connsiteX3" fmla="*/ 0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1215225" y="0"/>
                </a:moveTo>
                <a:lnTo>
                  <a:pt x="3668389" y="0"/>
                </a:lnTo>
                <a:lnTo>
                  <a:pt x="2458843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 userDrawn="1">
            <p:ph type="pic" sz="quarter" idx="17"/>
          </p:nvPr>
        </p:nvSpPr>
        <p:spPr>
          <a:xfrm>
            <a:off x="1254975" y="1"/>
            <a:ext cx="3668389" cy="3429886"/>
          </a:xfrm>
          <a:custGeom>
            <a:avLst/>
            <a:gdLst>
              <a:gd name="connsiteX0" fmla="*/ 1218064 w 3668389"/>
              <a:gd name="connsiteY0" fmla="*/ 0 h 3429886"/>
              <a:gd name="connsiteX1" fmla="*/ 3668389 w 3668389"/>
              <a:gd name="connsiteY1" fmla="*/ 0 h 3429886"/>
              <a:gd name="connsiteX2" fmla="*/ 2453164 w 3668389"/>
              <a:gd name="connsiteY2" fmla="*/ 3429886 h 3429886"/>
              <a:gd name="connsiteX3" fmla="*/ 0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1218064" y="0"/>
                </a:moveTo>
                <a:lnTo>
                  <a:pt x="3668389" y="0"/>
                </a:lnTo>
                <a:lnTo>
                  <a:pt x="2453164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 userDrawn="1">
            <p:ph type="pic" sz="quarter" idx="18"/>
          </p:nvPr>
        </p:nvSpPr>
        <p:spPr>
          <a:xfrm>
            <a:off x="0" y="3429886"/>
            <a:ext cx="1254975" cy="3429886"/>
          </a:xfrm>
          <a:custGeom>
            <a:avLst/>
            <a:gdLst>
              <a:gd name="connsiteX0" fmla="*/ 0 w 1254975"/>
              <a:gd name="connsiteY0" fmla="*/ 0 h 3429886"/>
              <a:gd name="connsiteX1" fmla="*/ 1254975 w 1254975"/>
              <a:gd name="connsiteY1" fmla="*/ 0 h 3429886"/>
              <a:gd name="connsiteX2" fmla="*/ 39750 w 1254975"/>
              <a:gd name="connsiteY2" fmla="*/ 3429886 h 3429886"/>
              <a:gd name="connsiteX3" fmla="*/ 0 w 1254975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4975" h="3429886">
                <a:moveTo>
                  <a:pt x="0" y="0"/>
                </a:moveTo>
                <a:lnTo>
                  <a:pt x="1254975" y="0"/>
                </a:lnTo>
                <a:lnTo>
                  <a:pt x="39750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200288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16" grpId="0" animBg="1"/>
      <p:bldP spid="17" grpId="0" animBg="1"/>
      <p:bldP spid="19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 userDrawn="1">
            <p:ph type="pic" sz="quarter" idx="13"/>
          </p:nvPr>
        </p:nvSpPr>
        <p:spPr>
          <a:xfrm>
            <a:off x="9718959" y="1"/>
            <a:ext cx="2473040" cy="3429886"/>
          </a:xfrm>
          <a:custGeom>
            <a:avLst/>
            <a:gdLst>
              <a:gd name="connsiteX0" fmla="*/ 0 w 2473040"/>
              <a:gd name="connsiteY0" fmla="*/ 0 h 3429886"/>
              <a:gd name="connsiteX1" fmla="*/ 2458843 w 2473040"/>
              <a:gd name="connsiteY1" fmla="*/ 0 h 3429886"/>
              <a:gd name="connsiteX2" fmla="*/ 2473040 w 2473040"/>
              <a:gd name="connsiteY2" fmla="*/ 39750 h 3429886"/>
              <a:gd name="connsiteX3" fmla="*/ 2473040 w 2473040"/>
              <a:gd name="connsiteY3" fmla="*/ 3429886 h 3429886"/>
              <a:gd name="connsiteX4" fmla="*/ 1218064 w 2473040"/>
              <a:gd name="connsiteY4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3040" h="3429886">
                <a:moveTo>
                  <a:pt x="0" y="0"/>
                </a:moveTo>
                <a:lnTo>
                  <a:pt x="2458843" y="0"/>
                </a:lnTo>
                <a:lnTo>
                  <a:pt x="2473040" y="39750"/>
                </a:lnTo>
                <a:lnTo>
                  <a:pt x="2473040" y="3429886"/>
                </a:lnTo>
                <a:lnTo>
                  <a:pt x="1218064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 userDrawn="1">
            <p:ph type="pic" sz="quarter" idx="14"/>
          </p:nvPr>
        </p:nvSpPr>
        <p:spPr>
          <a:xfrm>
            <a:off x="6025017" y="3429887"/>
            <a:ext cx="3668389" cy="3429886"/>
          </a:xfrm>
          <a:custGeom>
            <a:avLst/>
            <a:gdLst>
              <a:gd name="connsiteX0" fmla="*/ 0 w 3668389"/>
              <a:gd name="connsiteY0" fmla="*/ 0 h 3429886"/>
              <a:gd name="connsiteX1" fmla="*/ 2458843 w 3668389"/>
              <a:gd name="connsiteY1" fmla="*/ 0 h 3429886"/>
              <a:gd name="connsiteX2" fmla="*/ 3668389 w 3668389"/>
              <a:gd name="connsiteY2" fmla="*/ 3429886 h 3429886"/>
              <a:gd name="connsiteX3" fmla="*/ 1215225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0" y="0"/>
                </a:moveTo>
                <a:lnTo>
                  <a:pt x="2458843" y="0"/>
                </a:lnTo>
                <a:lnTo>
                  <a:pt x="3668389" y="3429886"/>
                </a:lnTo>
                <a:lnTo>
                  <a:pt x="1215225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8483860" y="3429887"/>
            <a:ext cx="3668389" cy="3429886"/>
          </a:xfrm>
          <a:custGeom>
            <a:avLst/>
            <a:gdLst>
              <a:gd name="connsiteX0" fmla="*/ 0 w 3668389"/>
              <a:gd name="connsiteY0" fmla="*/ 0 h 3429886"/>
              <a:gd name="connsiteX1" fmla="*/ 2453164 w 3668389"/>
              <a:gd name="connsiteY1" fmla="*/ 0 h 3429886"/>
              <a:gd name="connsiteX2" fmla="*/ 3668389 w 3668389"/>
              <a:gd name="connsiteY2" fmla="*/ 3429886 h 3429886"/>
              <a:gd name="connsiteX3" fmla="*/ 1209546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0" y="0"/>
                </a:moveTo>
                <a:lnTo>
                  <a:pt x="2453164" y="0"/>
                </a:lnTo>
                <a:lnTo>
                  <a:pt x="3668389" y="3429886"/>
                </a:lnTo>
                <a:lnTo>
                  <a:pt x="1209546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 userDrawn="1">
            <p:ph type="pic" sz="quarter" idx="16"/>
          </p:nvPr>
        </p:nvSpPr>
        <p:spPr>
          <a:xfrm>
            <a:off x="4815471" y="1"/>
            <a:ext cx="3668389" cy="3429886"/>
          </a:xfrm>
          <a:custGeom>
            <a:avLst/>
            <a:gdLst>
              <a:gd name="connsiteX0" fmla="*/ 0 w 3668389"/>
              <a:gd name="connsiteY0" fmla="*/ 0 h 3429886"/>
              <a:gd name="connsiteX1" fmla="*/ 2453164 w 3668389"/>
              <a:gd name="connsiteY1" fmla="*/ 0 h 3429886"/>
              <a:gd name="connsiteX2" fmla="*/ 3668389 w 3668389"/>
              <a:gd name="connsiteY2" fmla="*/ 3429886 h 3429886"/>
              <a:gd name="connsiteX3" fmla="*/ 1209546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0" y="0"/>
                </a:moveTo>
                <a:lnTo>
                  <a:pt x="2453164" y="0"/>
                </a:lnTo>
                <a:lnTo>
                  <a:pt x="3668389" y="3429886"/>
                </a:lnTo>
                <a:lnTo>
                  <a:pt x="1209546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 userDrawn="1">
            <p:ph type="pic" sz="quarter" idx="17"/>
          </p:nvPr>
        </p:nvSpPr>
        <p:spPr>
          <a:xfrm>
            <a:off x="7268635" y="1"/>
            <a:ext cx="3668389" cy="3429886"/>
          </a:xfrm>
          <a:custGeom>
            <a:avLst/>
            <a:gdLst>
              <a:gd name="connsiteX0" fmla="*/ 0 w 3668389"/>
              <a:gd name="connsiteY0" fmla="*/ 0 h 3429886"/>
              <a:gd name="connsiteX1" fmla="*/ 2450325 w 3668389"/>
              <a:gd name="connsiteY1" fmla="*/ 0 h 3429886"/>
              <a:gd name="connsiteX2" fmla="*/ 3668389 w 3668389"/>
              <a:gd name="connsiteY2" fmla="*/ 3429886 h 3429886"/>
              <a:gd name="connsiteX3" fmla="*/ 1215225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0" y="0"/>
                </a:moveTo>
                <a:lnTo>
                  <a:pt x="2450325" y="0"/>
                </a:lnTo>
                <a:lnTo>
                  <a:pt x="3668389" y="3429886"/>
                </a:lnTo>
                <a:lnTo>
                  <a:pt x="1215225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10937025" y="3429886"/>
            <a:ext cx="1254975" cy="3429886"/>
          </a:xfrm>
          <a:custGeom>
            <a:avLst/>
            <a:gdLst>
              <a:gd name="connsiteX0" fmla="*/ 0 w 1254975"/>
              <a:gd name="connsiteY0" fmla="*/ 0 h 3429886"/>
              <a:gd name="connsiteX1" fmla="*/ 1254975 w 1254975"/>
              <a:gd name="connsiteY1" fmla="*/ 0 h 3429886"/>
              <a:gd name="connsiteX2" fmla="*/ 1254975 w 1254975"/>
              <a:gd name="connsiteY2" fmla="*/ 3429886 h 3429886"/>
              <a:gd name="connsiteX3" fmla="*/ 1215225 w 1254975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4975" h="3429886">
                <a:moveTo>
                  <a:pt x="0" y="0"/>
                </a:moveTo>
                <a:lnTo>
                  <a:pt x="1254975" y="0"/>
                </a:lnTo>
                <a:lnTo>
                  <a:pt x="1254975" y="3429886"/>
                </a:lnTo>
                <a:lnTo>
                  <a:pt x="1215225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450471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16" grpId="0" animBg="1"/>
      <p:bldP spid="17" grpId="0" animBg="1"/>
      <p:bldP spid="22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907378" y="832034"/>
            <a:ext cx="4796592" cy="5381256"/>
          </a:xfrm>
          <a:custGeom>
            <a:avLst/>
            <a:gdLst>
              <a:gd name="connsiteX0" fmla="*/ 900329 w 4796592"/>
              <a:gd name="connsiteY0" fmla="*/ 5275069 h 5381256"/>
              <a:gd name="connsiteX1" fmla="*/ 799432 w 4796592"/>
              <a:gd name="connsiteY1" fmla="*/ 5381256 h 5381256"/>
              <a:gd name="connsiteX2" fmla="*/ 878113 w 4796592"/>
              <a:gd name="connsiteY2" fmla="*/ 5297848 h 5381256"/>
              <a:gd name="connsiteX3" fmla="*/ 964741 w 4796592"/>
              <a:gd name="connsiteY3" fmla="*/ 5207281 h 5381256"/>
              <a:gd name="connsiteX4" fmla="*/ 959461 w 4796592"/>
              <a:gd name="connsiteY4" fmla="*/ 5214440 h 5381256"/>
              <a:gd name="connsiteX5" fmla="*/ 900329 w 4796592"/>
              <a:gd name="connsiteY5" fmla="*/ 5275069 h 5381256"/>
              <a:gd name="connsiteX6" fmla="*/ 1207789 w 4796592"/>
              <a:gd name="connsiteY6" fmla="*/ 3439935 h 5381256"/>
              <a:gd name="connsiteX7" fmla="*/ 1196286 w 4796592"/>
              <a:gd name="connsiteY7" fmla="*/ 3451589 h 5381256"/>
              <a:gd name="connsiteX8" fmla="*/ 1055968 w 4796592"/>
              <a:gd name="connsiteY8" fmla="*/ 3561651 h 5381256"/>
              <a:gd name="connsiteX9" fmla="*/ 3897745 w 4796592"/>
              <a:gd name="connsiteY9" fmla="*/ 3251424 h 5381256"/>
              <a:gd name="connsiteX10" fmla="*/ 3897745 w 4796592"/>
              <a:gd name="connsiteY10" fmla="*/ 3294025 h 5381256"/>
              <a:gd name="connsiteX11" fmla="*/ 3997164 w 4796592"/>
              <a:gd name="connsiteY11" fmla="*/ 3279827 h 5381256"/>
              <a:gd name="connsiteX12" fmla="*/ 3883543 w 4796592"/>
              <a:gd name="connsiteY12" fmla="*/ 3705840 h 5381256"/>
              <a:gd name="connsiteX13" fmla="*/ 3840934 w 4796592"/>
              <a:gd name="connsiteY13" fmla="*/ 3862048 h 5381256"/>
              <a:gd name="connsiteX14" fmla="*/ 3216015 w 4796592"/>
              <a:gd name="connsiteY14" fmla="*/ 4373267 h 5381256"/>
              <a:gd name="connsiteX15" fmla="*/ 2520079 w 4796592"/>
              <a:gd name="connsiteY15" fmla="*/ 4770884 h 5381256"/>
              <a:gd name="connsiteX16" fmla="*/ 1795741 w 4796592"/>
              <a:gd name="connsiteY16" fmla="*/ 5267902 h 5381256"/>
              <a:gd name="connsiteX17" fmla="*/ 1980378 w 4796592"/>
              <a:gd name="connsiteY17" fmla="*/ 5097497 h 5381256"/>
              <a:gd name="connsiteX18" fmla="*/ 2221825 w 4796592"/>
              <a:gd name="connsiteY18" fmla="*/ 4657278 h 5381256"/>
              <a:gd name="connsiteX19" fmla="*/ 2520079 w 4796592"/>
              <a:gd name="connsiteY19" fmla="*/ 4231261 h 5381256"/>
              <a:gd name="connsiteX20" fmla="*/ 2917757 w 4796592"/>
              <a:gd name="connsiteY20" fmla="*/ 3890451 h 5381256"/>
              <a:gd name="connsiteX21" fmla="*/ 2974567 w 4796592"/>
              <a:gd name="connsiteY21" fmla="*/ 3677441 h 5381256"/>
              <a:gd name="connsiteX22" fmla="*/ 3315434 w 4796592"/>
              <a:gd name="connsiteY22" fmla="*/ 3492834 h 5381256"/>
              <a:gd name="connsiteX23" fmla="*/ 3372245 w 4796592"/>
              <a:gd name="connsiteY23" fmla="*/ 3421829 h 5381256"/>
              <a:gd name="connsiteX24" fmla="*/ 3897745 w 4796592"/>
              <a:gd name="connsiteY24" fmla="*/ 3251424 h 5381256"/>
              <a:gd name="connsiteX25" fmla="*/ 191191 w 4796592"/>
              <a:gd name="connsiteY25" fmla="*/ 3015200 h 5381256"/>
              <a:gd name="connsiteX26" fmla="*/ 156403 w 4796592"/>
              <a:gd name="connsiteY26" fmla="*/ 3049909 h 5381256"/>
              <a:gd name="connsiteX27" fmla="*/ 0 w 4796592"/>
              <a:gd name="connsiteY27" fmla="*/ 3191765 h 5381256"/>
              <a:gd name="connsiteX28" fmla="*/ 4668570 w 4796592"/>
              <a:gd name="connsiteY28" fmla="*/ 1604832 h 5381256"/>
              <a:gd name="connsiteX29" fmla="*/ 4625898 w 4796592"/>
              <a:gd name="connsiteY29" fmla="*/ 1675818 h 5381256"/>
              <a:gd name="connsiteX30" fmla="*/ 4796592 w 4796592"/>
              <a:gd name="connsiteY30" fmla="*/ 1619030 h 5381256"/>
              <a:gd name="connsiteX31" fmla="*/ 4369850 w 4796592"/>
              <a:gd name="connsiteY31" fmla="*/ 2215305 h 5381256"/>
              <a:gd name="connsiteX32" fmla="*/ 4227604 w 4796592"/>
              <a:gd name="connsiteY32" fmla="*/ 2442461 h 5381256"/>
              <a:gd name="connsiteX33" fmla="*/ 1951640 w 4796592"/>
              <a:gd name="connsiteY33" fmla="*/ 4245489 h 5381256"/>
              <a:gd name="connsiteX34" fmla="*/ 1354199 w 4796592"/>
              <a:gd name="connsiteY34" fmla="*/ 4797401 h 5381256"/>
              <a:gd name="connsiteX35" fmla="*/ 964741 w 4796592"/>
              <a:gd name="connsiteY35" fmla="*/ 5207281 h 5381256"/>
              <a:gd name="connsiteX36" fmla="*/ 1098152 w 4796592"/>
              <a:gd name="connsiteY36" fmla="*/ 5026331 h 5381256"/>
              <a:gd name="connsiteX37" fmla="*/ 1211950 w 4796592"/>
              <a:gd name="connsiteY37" fmla="*/ 4827571 h 5381256"/>
              <a:gd name="connsiteX38" fmla="*/ 1325751 w 4796592"/>
              <a:gd name="connsiteY38" fmla="*/ 4628811 h 5381256"/>
              <a:gd name="connsiteX39" fmla="*/ 1567570 w 4796592"/>
              <a:gd name="connsiteY39" fmla="*/ 4245489 h 5381256"/>
              <a:gd name="connsiteX40" fmla="*/ 1809390 w 4796592"/>
              <a:gd name="connsiteY40" fmla="*/ 3847974 h 5381256"/>
              <a:gd name="connsiteX41" fmla="*/ 1951640 w 4796592"/>
              <a:gd name="connsiteY41" fmla="*/ 3649214 h 5381256"/>
              <a:gd name="connsiteX42" fmla="*/ 2136562 w 4796592"/>
              <a:gd name="connsiteY42" fmla="*/ 3478846 h 5381256"/>
              <a:gd name="connsiteX43" fmla="*/ 2534856 w 4796592"/>
              <a:gd name="connsiteY43" fmla="*/ 3138118 h 5381256"/>
              <a:gd name="connsiteX44" fmla="*/ 2776676 w 4796592"/>
              <a:gd name="connsiteY44" fmla="*/ 2910963 h 5381256"/>
              <a:gd name="connsiteX45" fmla="*/ 2847800 w 4796592"/>
              <a:gd name="connsiteY45" fmla="*/ 2811585 h 5381256"/>
              <a:gd name="connsiteX46" fmla="*/ 2933150 w 4796592"/>
              <a:gd name="connsiteY46" fmla="*/ 2655415 h 5381256"/>
              <a:gd name="connsiteX47" fmla="*/ 3032723 w 4796592"/>
              <a:gd name="connsiteY47" fmla="*/ 2485051 h 5381256"/>
              <a:gd name="connsiteX48" fmla="*/ 3331443 w 4796592"/>
              <a:gd name="connsiteY48" fmla="*/ 2257899 h 5381256"/>
              <a:gd name="connsiteX49" fmla="*/ 3487914 w 4796592"/>
              <a:gd name="connsiteY49" fmla="*/ 2172715 h 5381256"/>
              <a:gd name="connsiteX50" fmla="*/ 3644388 w 4796592"/>
              <a:gd name="connsiteY50" fmla="*/ 2087531 h 5381256"/>
              <a:gd name="connsiteX51" fmla="*/ 3772410 w 4796592"/>
              <a:gd name="connsiteY51" fmla="*/ 1973956 h 5381256"/>
              <a:gd name="connsiteX52" fmla="*/ 3985781 w 4796592"/>
              <a:gd name="connsiteY52" fmla="*/ 1888775 h 5381256"/>
              <a:gd name="connsiteX53" fmla="*/ 4213376 w 4796592"/>
              <a:gd name="connsiteY53" fmla="*/ 1817790 h 5381256"/>
              <a:gd name="connsiteX54" fmla="*/ 4668570 w 4796592"/>
              <a:gd name="connsiteY54" fmla="*/ 1604832 h 5381256"/>
              <a:gd name="connsiteX55" fmla="*/ 4366727 w 4796592"/>
              <a:gd name="connsiteY55" fmla="*/ 948582 h 5381256"/>
              <a:gd name="connsiteX56" fmla="*/ 4338309 w 4796592"/>
              <a:gd name="connsiteY56" fmla="*/ 991187 h 5381256"/>
              <a:gd name="connsiteX57" fmla="*/ 4480401 w 4796592"/>
              <a:gd name="connsiteY57" fmla="*/ 1005388 h 5381256"/>
              <a:gd name="connsiteX58" fmla="*/ 4281472 w 4796592"/>
              <a:gd name="connsiteY58" fmla="*/ 1204209 h 5381256"/>
              <a:gd name="connsiteX59" fmla="*/ 4082543 w 4796592"/>
              <a:gd name="connsiteY59" fmla="*/ 1417230 h 5381256"/>
              <a:gd name="connsiteX60" fmla="*/ 3954660 w 4796592"/>
              <a:gd name="connsiteY60" fmla="*/ 1587646 h 5381256"/>
              <a:gd name="connsiteX61" fmla="*/ 3016849 w 4796592"/>
              <a:gd name="connsiteY61" fmla="*/ 2169908 h 5381256"/>
              <a:gd name="connsiteX62" fmla="*/ 2064825 w 4796592"/>
              <a:gd name="connsiteY62" fmla="*/ 2780570 h 5381256"/>
              <a:gd name="connsiteX63" fmla="*/ 1549742 w 4796592"/>
              <a:gd name="connsiteY63" fmla="*/ 3165785 h 5381256"/>
              <a:gd name="connsiteX64" fmla="*/ 1207789 w 4796592"/>
              <a:gd name="connsiteY64" fmla="*/ 3439935 h 5381256"/>
              <a:gd name="connsiteX65" fmla="*/ 1325946 w 4796592"/>
              <a:gd name="connsiteY65" fmla="*/ 3320226 h 5381256"/>
              <a:gd name="connsiteX66" fmla="*/ 1723804 w 4796592"/>
              <a:gd name="connsiteY66" fmla="*/ 2709565 h 5381256"/>
              <a:gd name="connsiteX67" fmla="*/ 2178502 w 4796592"/>
              <a:gd name="connsiteY67" fmla="*/ 2127303 h 5381256"/>
              <a:gd name="connsiteX68" fmla="*/ 2775289 w 4796592"/>
              <a:gd name="connsiteY68" fmla="*/ 1644453 h 5381256"/>
              <a:gd name="connsiteX69" fmla="*/ 2931590 w 4796592"/>
              <a:gd name="connsiteY69" fmla="*/ 1374625 h 5381256"/>
              <a:gd name="connsiteX70" fmla="*/ 3201569 w 4796592"/>
              <a:gd name="connsiteY70" fmla="*/ 1218410 h 5381256"/>
              <a:gd name="connsiteX71" fmla="*/ 3343661 w 4796592"/>
              <a:gd name="connsiteY71" fmla="*/ 1175805 h 5381256"/>
              <a:gd name="connsiteX72" fmla="*/ 3485753 w 4796592"/>
              <a:gd name="connsiteY72" fmla="*/ 1133200 h 5381256"/>
              <a:gd name="connsiteX73" fmla="*/ 3585217 w 4796592"/>
              <a:gd name="connsiteY73" fmla="*/ 1047990 h 5381256"/>
              <a:gd name="connsiteX74" fmla="*/ 4366727 w 4796592"/>
              <a:gd name="connsiteY74" fmla="*/ 948582 h 5381256"/>
              <a:gd name="connsiteX75" fmla="*/ 4080683 w 4796592"/>
              <a:gd name="connsiteY75" fmla="*/ 0 h 5381256"/>
              <a:gd name="connsiteX76" fmla="*/ 3952717 w 4796592"/>
              <a:gd name="connsiteY76" fmla="*/ 312084 h 5381256"/>
              <a:gd name="connsiteX77" fmla="*/ 3767878 w 4796592"/>
              <a:gd name="connsiteY77" fmla="*/ 638351 h 5381256"/>
              <a:gd name="connsiteX78" fmla="*/ 3625695 w 4796592"/>
              <a:gd name="connsiteY78" fmla="*/ 865322 h 5381256"/>
              <a:gd name="connsiteX79" fmla="*/ 2431348 w 4796592"/>
              <a:gd name="connsiteY79" fmla="*/ 1659718 h 5381256"/>
              <a:gd name="connsiteX80" fmla="*/ 1208564 w 4796592"/>
              <a:gd name="connsiteY80" fmla="*/ 2298073 h 5381256"/>
              <a:gd name="connsiteX81" fmla="*/ 280813 w 4796592"/>
              <a:gd name="connsiteY81" fmla="*/ 2932436 h 5381256"/>
              <a:gd name="connsiteX82" fmla="*/ 191191 w 4796592"/>
              <a:gd name="connsiteY82" fmla="*/ 3015200 h 5381256"/>
              <a:gd name="connsiteX83" fmla="*/ 241710 w 4796592"/>
              <a:gd name="connsiteY83" fmla="*/ 2964797 h 5381256"/>
              <a:gd name="connsiteX84" fmla="*/ 312805 w 4796592"/>
              <a:gd name="connsiteY84" fmla="*/ 2879681 h 5381256"/>
              <a:gd name="connsiteX85" fmla="*/ 426550 w 4796592"/>
              <a:gd name="connsiteY85" fmla="*/ 2709456 h 5381256"/>
              <a:gd name="connsiteX86" fmla="*/ 568736 w 4796592"/>
              <a:gd name="connsiteY86" fmla="*/ 2539227 h 5381256"/>
              <a:gd name="connsiteX87" fmla="*/ 838888 w 4796592"/>
              <a:gd name="connsiteY87" fmla="*/ 2212957 h 5381256"/>
              <a:gd name="connsiteX88" fmla="*/ 1507152 w 4796592"/>
              <a:gd name="connsiteY88" fmla="*/ 1588789 h 5381256"/>
              <a:gd name="connsiteX89" fmla="*/ 2203854 w 4796592"/>
              <a:gd name="connsiteY89" fmla="*/ 1177406 h 5381256"/>
              <a:gd name="connsiteX90" fmla="*/ 2260729 w 4796592"/>
              <a:gd name="connsiteY90" fmla="*/ 1106477 h 5381256"/>
              <a:gd name="connsiteX91" fmla="*/ 2474002 w 4796592"/>
              <a:gd name="connsiteY91" fmla="*/ 822766 h 5381256"/>
              <a:gd name="connsiteX92" fmla="*/ 2616188 w 4796592"/>
              <a:gd name="connsiteY92" fmla="*/ 723467 h 5381256"/>
              <a:gd name="connsiteX93" fmla="*/ 2758370 w 4796592"/>
              <a:gd name="connsiteY93" fmla="*/ 652537 h 5381256"/>
              <a:gd name="connsiteX94" fmla="*/ 2914773 w 4796592"/>
              <a:gd name="connsiteY94" fmla="*/ 581612 h 5381256"/>
              <a:gd name="connsiteX95" fmla="*/ 3056959 w 4796592"/>
              <a:gd name="connsiteY95" fmla="*/ 510682 h 5381256"/>
              <a:gd name="connsiteX96" fmla="*/ 3170704 w 4796592"/>
              <a:gd name="connsiteY96" fmla="*/ 411383 h 5381256"/>
              <a:gd name="connsiteX97" fmla="*/ 3369764 w 4796592"/>
              <a:gd name="connsiteY97" fmla="*/ 326270 h 5381256"/>
              <a:gd name="connsiteX98" fmla="*/ 3568821 w 4796592"/>
              <a:gd name="connsiteY98" fmla="*/ 255341 h 5381256"/>
              <a:gd name="connsiteX99" fmla="*/ 3753661 w 4796592"/>
              <a:gd name="connsiteY99" fmla="*/ 156042 h 5381256"/>
              <a:gd name="connsiteX100" fmla="*/ 3952717 w 4796592"/>
              <a:gd name="connsiteY100" fmla="*/ 14187 h 5381256"/>
              <a:gd name="connsiteX101" fmla="*/ 3924280 w 4796592"/>
              <a:gd name="connsiteY101" fmla="*/ 70926 h 5381256"/>
              <a:gd name="connsiteX102" fmla="*/ 4080683 w 4796592"/>
              <a:gd name="connsiteY102" fmla="*/ 0 h 538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796592" h="5381256">
                <a:moveTo>
                  <a:pt x="900329" y="5275069"/>
                </a:moveTo>
                <a:lnTo>
                  <a:pt x="799432" y="5381256"/>
                </a:lnTo>
                <a:cubicBezTo>
                  <a:pt x="824325" y="5352862"/>
                  <a:pt x="850997" y="5325355"/>
                  <a:pt x="878113" y="5297848"/>
                </a:cubicBezTo>
                <a:close/>
                <a:moveTo>
                  <a:pt x="964741" y="5207281"/>
                </a:moveTo>
                <a:lnTo>
                  <a:pt x="959461" y="5214440"/>
                </a:lnTo>
                <a:lnTo>
                  <a:pt x="900329" y="5275069"/>
                </a:lnTo>
                <a:close/>
                <a:moveTo>
                  <a:pt x="1207789" y="3439935"/>
                </a:moveTo>
                <a:lnTo>
                  <a:pt x="1196286" y="3451589"/>
                </a:lnTo>
                <a:cubicBezTo>
                  <a:pt x="1148330" y="3490643"/>
                  <a:pt x="1098595" y="3526149"/>
                  <a:pt x="1055968" y="3561651"/>
                </a:cubicBezTo>
                <a:close/>
                <a:moveTo>
                  <a:pt x="3897745" y="3251424"/>
                </a:moveTo>
                <a:cubicBezTo>
                  <a:pt x="3897745" y="3279827"/>
                  <a:pt x="3897745" y="3294025"/>
                  <a:pt x="3897745" y="3294025"/>
                </a:cubicBezTo>
                <a:cubicBezTo>
                  <a:pt x="3940353" y="3294025"/>
                  <a:pt x="3954555" y="3279827"/>
                  <a:pt x="3997164" y="3279827"/>
                </a:cubicBezTo>
                <a:cubicBezTo>
                  <a:pt x="3982962" y="3421829"/>
                  <a:pt x="3926152" y="3563835"/>
                  <a:pt x="3883543" y="3705840"/>
                </a:cubicBezTo>
                <a:cubicBezTo>
                  <a:pt x="3869341" y="3748445"/>
                  <a:pt x="3883543" y="3833648"/>
                  <a:pt x="3840934" y="3862048"/>
                </a:cubicBezTo>
                <a:cubicBezTo>
                  <a:pt x="3642095" y="4060856"/>
                  <a:pt x="3429055" y="4231261"/>
                  <a:pt x="3216015" y="4373267"/>
                </a:cubicBezTo>
                <a:cubicBezTo>
                  <a:pt x="2988773" y="4515273"/>
                  <a:pt x="2761527" y="4643077"/>
                  <a:pt x="2520079" y="4770884"/>
                </a:cubicBezTo>
                <a:cubicBezTo>
                  <a:pt x="2250229" y="4927088"/>
                  <a:pt x="2037188" y="5083295"/>
                  <a:pt x="1795741" y="5267902"/>
                </a:cubicBezTo>
                <a:cubicBezTo>
                  <a:pt x="1852551" y="5211099"/>
                  <a:pt x="1937769" y="5182699"/>
                  <a:pt x="1980378" y="5097497"/>
                </a:cubicBezTo>
                <a:cubicBezTo>
                  <a:pt x="2065595" y="4955491"/>
                  <a:pt x="2136608" y="4813486"/>
                  <a:pt x="2221825" y="4657278"/>
                </a:cubicBezTo>
                <a:cubicBezTo>
                  <a:pt x="2307039" y="4515273"/>
                  <a:pt x="2378055" y="4316464"/>
                  <a:pt x="2520079" y="4231261"/>
                </a:cubicBezTo>
                <a:cubicBezTo>
                  <a:pt x="2903555" y="4004053"/>
                  <a:pt x="2988773" y="3819446"/>
                  <a:pt x="2917757" y="3890451"/>
                </a:cubicBezTo>
                <a:cubicBezTo>
                  <a:pt x="2960365" y="3847846"/>
                  <a:pt x="2946164" y="3748445"/>
                  <a:pt x="2974567" y="3677441"/>
                </a:cubicBezTo>
                <a:cubicBezTo>
                  <a:pt x="3059785" y="3563835"/>
                  <a:pt x="3201813" y="3549637"/>
                  <a:pt x="3315434" y="3492834"/>
                </a:cubicBezTo>
                <a:cubicBezTo>
                  <a:pt x="3329636" y="3464434"/>
                  <a:pt x="3358043" y="3421829"/>
                  <a:pt x="3372245" y="3421829"/>
                </a:cubicBezTo>
                <a:cubicBezTo>
                  <a:pt x="3542676" y="3365030"/>
                  <a:pt x="3741515" y="3365030"/>
                  <a:pt x="3897745" y="3251424"/>
                </a:cubicBezTo>
                <a:close/>
                <a:moveTo>
                  <a:pt x="191191" y="3015200"/>
                </a:moveTo>
                <a:lnTo>
                  <a:pt x="156403" y="3049909"/>
                </a:lnTo>
                <a:cubicBezTo>
                  <a:pt x="113745" y="3092466"/>
                  <a:pt x="56874" y="3135022"/>
                  <a:pt x="0" y="3191765"/>
                </a:cubicBezTo>
                <a:close/>
                <a:moveTo>
                  <a:pt x="4668570" y="1604832"/>
                </a:moveTo>
                <a:cubicBezTo>
                  <a:pt x="4640122" y="1633228"/>
                  <a:pt x="4625898" y="1675818"/>
                  <a:pt x="4625898" y="1675818"/>
                </a:cubicBezTo>
                <a:cubicBezTo>
                  <a:pt x="4697019" y="1647422"/>
                  <a:pt x="4725471" y="1647422"/>
                  <a:pt x="4796592" y="1619030"/>
                </a:cubicBezTo>
                <a:cubicBezTo>
                  <a:pt x="4682795" y="1817790"/>
                  <a:pt x="4512096" y="2016549"/>
                  <a:pt x="4369850" y="2215305"/>
                </a:cubicBezTo>
                <a:cubicBezTo>
                  <a:pt x="4327178" y="2272097"/>
                  <a:pt x="4298725" y="2385673"/>
                  <a:pt x="4227604" y="2442461"/>
                </a:cubicBezTo>
                <a:cubicBezTo>
                  <a:pt x="3431017" y="3081331"/>
                  <a:pt x="2734003" y="3620818"/>
                  <a:pt x="1951640" y="4245489"/>
                </a:cubicBezTo>
                <a:cubicBezTo>
                  <a:pt x="1738269" y="4430051"/>
                  <a:pt x="1542677" y="4611066"/>
                  <a:pt x="1354199" y="4797401"/>
                </a:cubicBezTo>
                <a:lnTo>
                  <a:pt x="964741" y="5207281"/>
                </a:lnTo>
                <a:lnTo>
                  <a:pt x="1098152" y="5026331"/>
                </a:lnTo>
                <a:cubicBezTo>
                  <a:pt x="1140829" y="4955345"/>
                  <a:pt x="1183501" y="4898557"/>
                  <a:pt x="1211950" y="4827571"/>
                </a:cubicBezTo>
                <a:cubicBezTo>
                  <a:pt x="1254626" y="4756585"/>
                  <a:pt x="1297299" y="4699797"/>
                  <a:pt x="1325751" y="4628811"/>
                </a:cubicBezTo>
                <a:cubicBezTo>
                  <a:pt x="1411096" y="4501037"/>
                  <a:pt x="1482221" y="4373263"/>
                  <a:pt x="1567570" y="4245489"/>
                </a:cubicBezTo>
                <a:cubicBezTo>
                  <a:pt x="1638695" y="4117716"/>
                  <a:pt x="1724041" y="3975744"/>
                  <a:pt x="1809390" y="3847974"/>
                </a:cubicBezTo>
                <a:cubicBezTo>
                  <a:pt x="1852066" y="3776988"/>
                  <a:pt x="1908963" y="3706002"/>
                  <a:pt x="1951640" y="3649214"/>
                </a:cubicBezTo>
                <a:cubicBezTo>
                  <a:pt x="2008537" y="3578228"/>
                  <a:pt x="2065437" y="3521440"/>
                  <a:pt x="2136562" y="3478846"/>
                </a:cubicBezTo>
                <a:cubicBezTo>
                  <a:pt x="2293033" y="3351072"/>
                  <a:pt x="2421055" y="3237496"/>
                  <a:pt x="2534856" y="3138118"/>
                </a:cubicBezTo>
                <a:cubicBezTo>
                  <a:pt x="2634429" y="3038737"/>
                  <a:pt x="2719775" y="2967751"/>
                  <a:pt x="2776676" y="2910963"/>
                </a:cubicBezTo>
                <a:cubicBezTo>
                  <a:pt x="2890473" y="2783189"/>
                  <a:pt x="2918922" y="2740599"/>
                  <a:pt x="2847800" y="2811585"/>
                </a:cubicBezTo>
                <a:cubicBezTo>
                  <a:pt x="2890473" y="2768995"/>
                  <a:pt x="2918922" y="2712207"/>
                  <a:pt x="2933150" y="2655415"/>
                </a:cubicBezTo>
                <a:cubicBezTo>
                  <a:pt x="2961598" y="2598627"/>
                  <a:pt x="2990047" y="2541839"/>
                  <a:pt x="3032723" y="2485051"/>
                </a:cubicBezTo>
                <a:cubicBezTo>
                  <a:pt x="3118068" y="2399871"/>
                  <a:pt x="3217642" y="2328885"/>
                  <a:pt x="3331443" y="2257899"/>
                </a:cubicBezTo>
                <a:cubicBezTo>
                  <a:pt x="3388340" y="2229503"/>
                  <a:pt x="3431017" y="2201111"/>
                  <a:pt x="3487914" y="2172715"/>
                </a:cubicBezTo>
                <a:cubicBezTo>
                  <a:pt x="3544814" y="2144323"/>
                  <a:pt x="3601711" y="2115927"/>
                  <a:pt x="3644388" y="2087531"/>
                </a:cubicBezTo>
                <a:cubicBezTo>
                  <a:pt x="3672836" y="2059139"/>
                  <a:pt x="3729737" y="1988153"/>
                  <a:pt x="3772410" y="1973956"/>
                </a:cubicBezTo>
                <a:cubicBezTo>
                  <a:pt x="3843535" y="1945563"/>
                  <a:pt x="3914656" y="1917168"/>
                  <a:pt x="3985781" y="1888775"/>
                </a:cubicBezTo>
                <a:cubicBezTo>
                  <a:pt x="4056906" y="1860380"/>
                  <a:pt x="4128031" y="1831988"/>
                  <a:pt x="4213376" y="1817790"/>
                </a:cubicBezTo>
                <a:cubicBezTo>
                  <a:pt x="4355626" y="1761002"/>
                  <a:pt x="4512096" y="1704214"/>
                  <a:pt x="4668570" y="1604832"/>
                </a:cubicBezTo>
                <a:close/>
                <a:moveTo>
                  <a:pt x="4366727" y="948582"/>
                </a:moveTo>
                <a:cubicBezTo>
                  <a:pt x="4352518" y="962784"/>
                  <a:pt x="4338309" y="991187"/>
                  <a:pt x="4338309" y="991187"/>
                </a:cubicBezTo>
                <a:cubicBezTo>
                  <a:pt x="4395146" y="991187"/>
                  <a:pt x="4423564" y="991187"/>
                  <a:pt x="4480401" y="1005388"/>
                </a:cubicBezTo>
                <a:cubicBezTo>
                  <a:pt x="4409355" y="1076393"/>
                  <a:pt x="4338309" y="1133200"/>
                  <a:pt x="4281472" y="1204209"/>
                </a:cubicBezTo>
                <a:cubicBezTo>
                  <a:pt x="4210426" y="1275213"/>
                  <a:pt x="4139380" y="1346221"/>
                  <a:pt x="4082543" y="1417230"/>
                </a:cubicBezTo>
                <a:cubicBezTo>
                  <a:pt x="4039916" y="1459835"/>
                  <a:pt x="4011497" y="1559243"/>
                  <a:pt x="3954660" y="1587646"/>
                </a:cubicBezTo>
                <a:cubicBezTo>
                  <a:pt x="3627845" y="1772268"/>
                  <a:pt x="3329452" y="1971088"/>
                  <a:pt x="3016849" y="2169908"/>
                </a:cubicBezTo>
                <a:cubicBezTo>
                  <a:pt x="2704243" y="2368728"/>
                  <a:pt x="2391640" y="2567548"/>
                  <a:pt x="2064825" y="2780570"/>
                </a:cubicBezTo>
                <a:cubicBezTo>
                  <a:pt x="1880105" y="2908385"/>
                  <a:pt x="1713146" y="3036196"/>
                  <a:pt x="1549742" y="3165785"/>
                </a:cubicBezTo>
                <a:lnTo>
                  <a:pt x="1207789" y="3439935"/>
                </a:lnTo>
                <a:lnTo>
                  <a:pt x="1325946" y="3320226"/>
                </a:lnTo>
                <a:cubicBezTo>
                  <a:pt x="1453829" y="3107205"/>
                  <a:pt x="1581712" y="2922587"/>
                  <a:pt x="1723804" y="2709565"/>
                </a:cubicBezTo>
                <a:cubicBezTo>
                  <a:pt x="1837478" y="2524947"/>
                  <a:pt x="1965360" y="2269320"/>
                  <a:pt x="2178502" y="2127303"/>
                </a:cubicBezTo>
                <a:cubicBezTo>
                  <a:pt x="2718452" y="1772268"/>
                  <a:pt x="2903172" y="1559243"/>
                  <a:pt x="2775289" y="1644453"/>
                </a:cubicBezTo>
                <a:cubicBezTo>
                  <a:pt x="2860544" y="1573445"/>
                  <a:pt x="2860544" y="1459835"/>
                  <a:pt x="2931590" y="1374625"/>
                </a:cubicBezTo>
                <a:cubicBezTo>
                  <a:pt x="3016849" y="1303616"/>
                  <a:pt x="3102104" y="1261015"/>
                  <a:pt x="3201569" y="1218410"/>
                </a:cubicBezTo>
                <a:cubicBezTo>
                  <a:pt x="3244196" y="1204209"/>
                  <a:pt x="3301033" y="1190007"/>
                  <a:pt x="3343661" y="1175805"/>
                </a:cubicBezTo>
                <a:cubicBezTo>
                  <a:pt x="3386288" y="1161603"/>
                  <a:pt x="3443125" y="1147402"/>
                  <a:pt x="3485753" y="1133200"/>
                </a:cubicBezTo>
                <a:cubicBezTo>
                  <a:pt x="3499962" y="1104797"/>
                  <a:pt x="3556799" y="1047990"/>
                  <a:pt x="3585217" y="1047990"/>
                </a:cubicBezTo>
                <a:cubicBezTo>
                  <a:pt x="3840983" y="1005388"/>
                  <a:pt x="4082543" y="1005388"/>
                  <a:pt x="4366727" y="948582"/>
                </a:cubicBezTo>
                <a:close/>
                <a:moveTo>
                  <a:pt x="4080683" y="0"/>
                </a:moveTo>
                <a:cubicBezTo>
                  <a:pt x="4052246" y="99299"/>
                  <a:pt x="3995371" y="212785"/>
                  <a:pt x="3952717" y="312084"/>
                </a:cubicBezTo>
                <a:cubicBezTo>
                  <a:pt x="3881626" y="425570"/>
                  <a:pt x="3824752" y="524869"/>
                  <a:pt x="3767878" y="638351"/>
                </a:cubicBezTo>
                <a:cubicBezTo>
                  <a:pt x="3725224" y="695093"/>
                  <a:pt x="3711007" y="808579"/>
                  <a:pt x="3625695" y="865322"/>
                </a:cubicBezTo>
                <a:cubicBezTo>
                  <a:pt x="3227578" y="1191593"/>
                  <a:pt x="2829465" y="1446933"/>
                  <a:pt x="2431348" y="1659718"/>
                </a:cubicBezTo>
                <a:cubicBezTo>
                  <a:pt x="2033231" y="1886686"/>
                  <a:pt x="1635118" y="2071101"/>
                  <a:pt x="1208564" y="2298073"/>
                </a:cubicBezTo>
                <a:cubicBezTo>
                  <a:pt x="867325" y="2489576"/>
                  <a:pt x="566068" y="2689061"/>
                  <a:pt x="280813" y="2932436"/>
                </a:cubicBezTo>
                <a:lnTo>
                  <a:pt x="191191" y="3015200"/>
                </a:lnTo>
                <a:lnTo>
                  <a:pt x="241710" y="2964797"/>
                </a:lnTo>
                <a:cubicBezTo>
                  <a:pt x="255931" y="2936424"/>
                  <a:pt x="284368" y="2908054"/>
                  <a:pt x="312805" y="2879681"/>
                </a:cubicBezTo>
                <a:cubicBezTo>
                  <a:pt x="355459" y="2822938"/>
                  <a:pt x="398113" y="2766195"/>
                  <a:pt x="426550" y="2709456"/>
                </a:cubicBezTo>
                <a:cubicBezTo>
                  <a:pt x="483425" y="2652713"/>
                  <a:pt x="526079" y="2595970"/>
                  <a:pt x="568736" y="2539227"/>
                </a:cubicBezTo>
                <a:cubicBezTo>
                  <a:pt x="654044" y="2425741"/>
                  <a:pt x="753576" y="2326442"/>
                  <a:pt x="838888" y="2212957"/>
                </a:cubicBezTo>
                <a:cubicBezTo>
                  <a:pt x="1023728" y="2000172"/>
                  <a:pt x="1237001" y="1730648"/>
                  <a:pt x="1507152" y="1588789"/>
                </a:cubicBezTo>
                <a:cubicBezTo>
                  <a:pt x="1848395" y="1418560"/>
                  <a:pt x="2075889" y="1276705"/>
                  <a:pt x="2203854" y="1177406"/>
                </a:cubicBezTo>
                <a:cubicBezTo>
                  <a:pt x="2317599" y="1092294"/>
                  <a:pt x="2346036" y="1049734"/>
                  <a:pt x="2260729" y="1106477"/>
                </a:cubicBezTo>
                <a:cubicBezTo>
                  <a:pt x="2374474" y="1035551"/>
                  <a:pt x="2388694" y="907878"/>
                  <a:pt x="2474002" y="822766"/>
                </a:cubicBezTo>
                <a:cubicBezTo>
                  <a:pt x="2516660" y="780210"/>
                  <a:pt x="2559313" y="751836"/>
                  <a:pt x="2616188" y="723467"/>
                </a:cubicBezTo>
                <a:cubicBezTo>
                  <a:pt x="2658842" y="695093"/>
                  <a:pt x="2715716" y="666724"/>
                  <a:pt x="2758370" y="652537"/>
                </a:cubicBezTo>
                <a:cubicBezTo>
                  <a:pt x="2815244" y="624168"/>
                  <a:pt x="2857902" y="609981"/>
                  <a:pt x="2914773" y="581612"/>
                </a:cubicBezTo>
                <a:cubicBezTo>
                  <a:pt x="2957430" y="553238"/>
                  <a:pt x="3014305" y="539052"/>
                  <a:pt x="3056959" y="510682"/>
                </a:cubicBezTo>
                <a:cubicBezTo>
                  <a:pt x="3071175" y="482312"/>
                  <a:pt x="3142270" y="411383"/>
                  <a:pt x="3170704" y="411383"/>
                </a:cubicBezTo>
                <a:cubicBezTo>
                  <a:pt x="3227578" y="383010"/>
                  <a:pt x="3298669" y="354640"/>
                  <a:pt x="3369764" y="326270"/>
                </a:cubicBezTo>
                <a:cubicBezTo>
                  <a:pt x="3426639" y="312084"/>
                  <a:pt x="3497730" y="283710"/>
                  <a:pt x="3568821" y="255341"/>
                </a:cubicBezTo>
                <a:cubicBezTo>
                  <a:pt x="3625695" y="226968"/>
                  <a:pt x="3696786" y="184411"/>
                  <a:pt x="3753661" y="156042"/>
                </a:cubicBezTo>
                <a:cubicBezTo>
                  <a:pt x="3824752" y="113486"/>
                  <a:pt x="3895843" y="56743"/>
                  <a:pt x="3952717" y="14187"/>
                </a:cubicBezTo>
                <a:cubicBezTo>
                  <a:pt x="3938501" y="42556"/>
                  <a:pt x="3924280" y="70926"/>
                  <a:pt x="3924280" y="70926"/>
                </a:cubicBezTo>
                <a:cubicBezTo>
                  <a:pt x="3995371" y="42556"/>
                  <a:pt x="4023808" y="28370"/>
                  <a:pt x="4080683" y="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077730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55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86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6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6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63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15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83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02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0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2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0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173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34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4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78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47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08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 userDrawn="1">
            <p:ph type="pic" sz="quarter" idx="13"/>
          </p:nvPr>
        </p:nvSpPr>
        <p:spPr>
          <a:xfrm>
            <a:off x="-1" y="1"/>
            <a:ext cx="2473040" cy="3429886"/>
          </a:xfrm>
          <a:custGeom>
            <a:avLst/>
            <a:gdLst>
              <a:gd name="connsiteX0" fmla="*/ 14197 w 2473040"/>
              <a:gd name="connsiteY0" fmla="*/ 0 h 3429886"/>
              <a:gd name="connsiteX1" fmla="*/ 2473040 w 2473040"/>
              <a:gd name="connsiteY1" fmla="*/ 0 h 3429886"/>
              <a:gd name="connsiteX2" fmla="*/ 1254976 w 2473040"/>
              <a:gd name="connsiteY2" fmla="*/ 3429886 h 3429886"/>
              <a:gd name="connsiteX3" fmla="*/ 0 w 2473040"/>
              <a:gd name="connsiteY3" fmla="*/ 3429886 h 3429886"/>
              <a:gd name="connsiteX4" fmla="*/ 0 w 2473040"/>
              <a:gd name="connsiteY4" fmla="*/ 39750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3040" h="3429886">
                <a:moveTo>
                  <a:pt x="14197" y="0"/>
                </a:moveTo>
                <a:lnTo>
                  <a:pt x="2473040" y="0"/>
                </a:lnTo>
                <a:lnTo>
                  <a:pt x="1254976" y="3429886"/>
                </a:lnTo>
                <a:lnTo>
                  <a:pt x="0" y="3429886"/>
                </a:lnTo>
                <a:lnTo>
                  <a:pt x="0" y="39750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 userDrawn="1">
            <p:ph type="pic" sz="quarter" idx="14"/>
          </p:nvPr>
        </p:nvSpPr>
        <p:spPr>
          <a:xfrm>
            <a:off x="39750" y="3429887"/>
            <a:ext cx="3668389" cy="3429886"/>
          </a:xfrm>
          <a:custGeom>
            <a:avLst/>
            <a:gdLst>
              <a:gd name="connsiteX0" fmla="*/ 1215225 w 3668389"/>
              <a:gd name="connsiteY0" fmla="*/ 0 h 3429886"/>
              <a:gd name="connsiteX1" fmla="*/ 3668389 w 3668389"/>
              <a:gd name="connsiteY1" fmla="*/ 0 h 3429886"/>
              <a:gd name="connsiteX2" fmla="*/ 2458843 w 3668389"/>
              <a:gd name="connsiteY2" fmla="*/ 3429886 h 3429886"/>
              <a:gd name="connsiteX3" fmla="*/ 0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1215225" y="0"/>
                </a:moveTo>
                <a:lnTo>
                  <a:pt x="3668389" y="0"/>
                </a:lnTo>
                <a:lnTo>
                  <a:pt x="2458843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21" name="Picture Placeholder 20"/>
          <p:cNvSpPr>
            <a:spLocks noGrp="1"/>
          </p:cNvSpPr>
          <p:nvPr userDrawn="1">
            <p:ph type="pic" sz="quarter" idx="15"/>
          </p:nvPr>
        </p:nvSpPr>
        <p:spPr>
          <a:xfrm>
            <a:off x="2498593" y="3429887"/>
            <a:ext cx="3668389" cy="3429886"/>
          </a:xfrm>
          <a:custGeom>
            <a:avLst/>
            <a:gdLst>
              <a:gd name="connsiteX0" fmla="*/ 1209546 w 3668389"/>
              <a:gd name="connsiteY0" fmla="*/ 0 h 3429886"/>
              <a:gd name="connsiteX1" fmla="*/ 3668389 w 3668389"/>
              <a:gd name="connsiteY1" fmla="*/ 0 h 3429886"/>
              <a:gd name="connsiteX2" fmla="*/ 2453164 w 3668389"/>
              <a:gd name="connsiteY2" fmla="*/ 3429886 h 3429886"/>
              <a:gd name="connsiteX3" fmla="*/ 0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1209546" y="0"/>
                </a:moveTo>
                <a:lnTo>
                  <a:pt x="3668389" y="0"/>
                </a:lnTo>
                <a:lnTo>
                  <a:pt x="2453164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 userDrawn="1">
            <p:ph type="pic" sz="quarter" idx="16"/>
          </p:nvPr>
        </p:nvSpPr>
        <p:spPr>
          <a:xfrm>
            <a:off x="3708140" y="1"/>
            <a:ext cx="3668389" cy="3429886"/>
          </a:xfrm>
          <a:custGeom>
            <a:avLst/>
            <a:gdLst>
              <a:gd name="connsiteX0" fmla="*/ 1215225 w 3668389"/>
              <a:gd name="connsiteY0" fmla="*/ 0 h 3429886"/>
              <a:gd name="connsiteX1" fmla="*/ 3668389 w 3668389"/>
              <a:gd name="connsiteY1" fmla="*/ 0 h 3429886"/>
              <a:gd name="connsiteX2" fmla="*/ 2458843 w 3668389"/>
              <a:gd name="connsiteY2" fmla="*/ 3429886 h 3429886"/>
              <a:gd name="connsiteX3" fmla="*/ 0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1215225" y="0"/>
                </a:moveTo>
                <a:lnTo>
                  <a:pt x="3668389" y="0"/>
                </a:lnTo>
                <a:lnTo>
                  <a:pt x="2458843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 userDrawn="1">
            <p:ph type="pic" sz="quarter" idx="17"/>
          </p:nvPr>
        </p:nvSpPr>
        <p:spPr>
          <a:xfrm>
            <a:off x="1254975" y="1"/>
            <a:ext cx="3668389" cy="3429886"/>
          </a:xfrm>
          <a:custGeom>
            <a:avLst/>
            <a:gdLst>
              <a:gd name="connsiteX0" fmla="*/ 1218064 w 3668389"/>
              <a:gd name="connsiteY0" fmla="*/ 0 h 3429886"/>
              <a:gd name="connsiteX1" fmla="*/ 3668389 w 3668389"/>
              <a:gd name="connsiteY1" fmla="*/ 0 h 3429886"/>
              <a:gd name="connsiteX2" fmla="*/ 2453164 w 3668389"/>
              <a:gd name="connsiteY2" fmla="*/ 3429886 h 3429886"/>
              <a:gd name="connsiteX3" fmla="*/ 0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1218064" y="0"/>
                </a:moveTo>
                <a:lnTo>
                  <a:pt x="3668389" y="0"/>
                </a:lnTo>
                <a:lnTo>
                  <a:pt x="2453164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 userDrawn="1">
            <p:ph type="pic" sz="quarter" idx="18"/>
          </p:nvPr>
        </p:nvSpPr>
        <p:spPr>
          <a:xfrm>
            <a:off x="0" y="3429886"/>
            <a:ext cx="1254975" cy="3429886"/>
          </a:xfrm>
          <a:custGeom>
            <a:avLst/>
            <a:gdLst>
              <a:gd name="connsiteX0" fmla="*/ 0 w 1254975"/>
              <a:gd name="connsiteY0" fmla="*/ 0 h 3429886"/>
              <a:gd name="connsiteX1" fmla="*/ 1254975 w 1254975"/>
              <a:gd name="connsiteY1" fmla="*/ 0 h 3429886"/>
              <a:gd name="connsiteX2" fmla="*/ 39750 w 1254975"/>
              <a:gd name="connsiteY2" fmla="*/ 3429886 h 3429886"/>
              <a:gd name="connsiteX3" fmla="*/ 0 w 1254975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4975" h="3429886">
                <a:moveTo>
                  <a:pt x="0" y="0"/>
                </a:moveTo>
                <a:lnTo>
                  <a:pt x="1254975" y="0"/>
                </a:lnTo>
                <a:lnTo>
                  <a:pt x="39750" y="3429886"/>
                </a:lnTo>
                <a:lnTo>
                  <a:pt x="0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865044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16" grpId="0" animBg="1"/>
      <p:bldP spid="17" grpId="0" animBg="1"/>
      <p:bldP spid="19" grpId="0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 userDrawn="1">
            <p:ph type="pic" sz="quarter" idx="13"/>
          </p:nvPr>
        </p:nvSpPr>
        <p:spPr>
          <a:xfrm>
            <a:off x="9718959" y="1"/>
            <a:ext cx="2473040" cy="3429886"/>
          </a:xfrm>
          <a:custGeom>
            <a:avLst/>
            <a:gdLst>
              <a:gd name="connsiteX0" fmla="*/ 0 w 2473040"/>
              <a:gd name="connsiteY0" fmla="*/ 0 h 3429886"/>
              <a:gd name="connsiteX1" fmla="*/ 2458843 w 2473040"/>
              <a:gd name="connsiteY1" fmla="*/ 0 h 3429886"/>
              <a:gd name="connsiteX2" fmla="*/ 2473040 w 2473040"/>
              <a:gd name="connsiteY2" fmla="*/ 39750 h 3429886"/>
              <a:gd name="connsiteX3" fmla="*/ 2473040 w 2473040"/>
              <a:gd name="connsiteY3" fmla="*/ 3429886 h 3429886"/>
              <a:gd name="connsiteX4" fmla="*/ 1218064 w 2473040"/>
              <a:gd name="connsiteY4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3040" h="3429886">
                <a:moveTo>
                  <a:pt x="0" y="0"/>
                </a:moveTo>
                <a:lnTo>
                  <a:pt x="2458843" y="0"/>
                </a:lnTo>
                <a:lnTo>
                  <a:pt x="2473040" y="39750"/>
                </a:lnTo>
                <a:lnTo>
                  <a:pt x="2473040" y="3429886"/>
                </a:lnTo>
                <a:lnTo>
                  <a:pt x="1218064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 userDrawn="1">
            <p:ph type="pic" sz="quarter" idx="14"/>
          </p:nvPr>
        </p:nvSpPr>
        <p:spPr>
          <a:xfrm>
            <a:off x="6025017" y="3429887"/>
            <a:ext cx="3668389" cy="3429886"/>
          </a:xfrm>
          <a:custGeom>
            <a:avLst/>
            <a:gdLst>
              <a:gd name="connsiteX0" fmla="*/ 0 w 3668389"/>
              <a:gd name="connsiteY0" fmla="*/ 0 h 3429886"/>
              <a:gd name="connsiteX1" fmla="*/ 2458843 w 3668389"/>
              <a:gd name="connsiteY1" fmla="*/ 0 h 3429886"/>
              <a:gd name="connsiteX2" fmla="*/ 3668389 w 3668389"/>
              <a:gd name="connsiteY2" fmla="*/ 3429886 h 3429886"/>
              <a:gd name="connsiteX3" fmla="*/ 1215225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0" y="0"/>
                </a:moveTo>
                <a:lnTo>
                  <a:pt x="2458843" y="0"/>
                </a:lnTo>
                <a:lnTo>
                  <a:pt x="3668389" y="3429886"/>
                </a:lnTo>
                <a:lnTo>
                  <a:pt x="1215225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8483860" y="3429887"/>
            <a:ext cx="3668389" cy="3429886"/>
          </a:xfrm>
          <a:custGeom>
            <a:avLst/>
            <a:gdLst>
              <a:gd name="connsiteX0" fmla="*/ 0 w 3668389"/>
              <a:gd name="connsiteY0" fmla="*/ 0 h 3429886"/>
              <a:gd name="connsiteX1" fmla="*/ 2453164 w 3668389"/>
              <a:gd name="connsiteY1" fmla="*/ 0 h 3429886"/>
              <a:gd name="connsiteX2" fmla="*/ 3668389 w 3668389"/>
              <a:gd name="connsiteY2" fmla="*/ 3429886 h 3429886"/>
              <a:gd name="connsiteX3" fmla="*/ 1209546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0" y="0"/>
                </a:moveTo>
                <a:lnTo>
                  <a:pt x="2453164" y="0"/>
                </a:lnTo>
                <a:lnTo>
                  <a:pt x="3668389" y="3429886"/>
                </a:lnTo>
                <a:lnTo>
                  <a:pt x="1209546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 userDrawn="1">
            <p:ph type="pic" sz="quarter" idx="16"/>
          </p:nvPr>
        </p:nvSpPr>
        <p:spPr>
          <a:xfrm>
            <a:off x="4815471" y="1"/>
            <a:ext cx="3668389" cy="3429886"/>
          </a:xfrm>
          <a:custGeom>
            <a:avLst/>
            <a:gdLst>
              <a:gd name="connsiteX0" fmla="*/ 0 w 3668389"/>
              <a:gd name="connsiteY0" fmla="*/ 0 h 3429886"/>
              <a:gd name="connsiteX1" fmla="*/ 2453164 w 3668389"/>
              <a:gd name="connsiteY1" fmla="*/ 0 h 3429886"/>
              <a:gd name="connsiteX2" fmla="*/ 3668389 w 3668389"/>
              <a:gd name="connsiteY2" fmla="*/ 3429886 h 3429886"/>
              <a:gd name="connsiteX3" fmla="*/ 1209546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0" y="0"/>
                </a:moveTo>
                <a:lnTo>
                  <a:pt x="2453164" y="0"/>
                </a:lnTo>
                <a:lnTo>
                  <a:pt x="3668389" y="3429886"/>
                </a:lnTo>
                <a:lnTo>
                  <a:pt x="1209546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 userDrawn="1">
            <p:ph type="pic" sz="quarter" idx="17"/>
          </p:nvPr>
        </p:nvSpPr>
        <p:spPr>
          <a:xfrm>
            <a:off x="7268635" y="1"/>
            <a:ext cx="3668389" cy="3429886"/>
          </a:xfrm>
          <a:custGeom>
            <a:avLst/>
            <a:gdLst>
              <a:gd name="connsiteX0" fmla="*/ 0 w 3668389"/>
              <a:gd name="connsiteY0" fmla="*/ 0 h 3429886"/>
              <a:gd name="connsiteX1" fmla="*/ 2450325 w 3668389"/>
              <a:gd name="connsiteY1" fmla="*/ 0 h 3429886"/>
              <a:gd name="connsiteX2" fmla="*/ 3668389 w 3668389"/>
              <a:gd name="connsiteY2" fmla="*/ 3429886 h 3429886"/>
              <a:gd name="connsiteX3" fmla="*/ 1215225 w 3668389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389" h="3429886">
                <a:moveTo>
                  <a:pt x="0" y="0"/>
                </a:moveTo>
                <a:lnTo>
                  <a:pt x="2450325" y="0"/>
                </a:lnTo>
                <a:lnTo>
                  <a:pt x="3668389" y="3429886"/>
                </a:lnTo>
                <a:lnTo>
                  <a:pt x="1215225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10937025" y="3429886"/>
            <a:ext cx="1254975" cy="3429886"/>
          </a:xfrm>
          <a:custGeom>
            <a:avLst/>
            <a:gdLst>
              <a:gd name="connsiteX0" fmla="*/ 0 w 1254975"/>
              <a:gd name="connsiteY0" fmla="*/ 0 h 3429886"/>
              <a:gd name="connsiteX1" fmla="*/ 1254975 w 1254975"/>
              <a:gd name="connsiteY1" fmla="*/ 0 h 3429886"/>
              <a:gd name="connsiteX2" fmla="*/ 1254975 w 1254975"/>
              <a:gd name="connsiteY2" fmla="*/ 3429886 h 3429886"/>
              <a:gd name="connsiteX3" fmla="*/ 1215225 w 1254975"/>
              <a:gd name="connsiteY3" fmla="*/ 3429886 h 3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4975" h="3429886">
                <a:moveTo>
                  <a:pt x="0" y="0"/>
                </a:moveTo>
                <a:lnTo>
                  <a:pt x="1254975" y="0"/>
                </a:lnTo>
                <a:lnTo>
                  <a:pt x="1254975" y="3429886"/>
                </a:lnTo>
                <a:lnTo>
                  <a:pt x="1215225" y="3429886"/>
                </a:ln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56945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16" grpId="0" animBg="1"/>
      <p:bldP spid="17" grpId="0" animBg="1"/>
      <p:bldP spid="22" grpId="0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907378" y="832034"/>
            <a:ext cx="4796592" cy="5381256"/>
          </a:xfrm>
          <a:custGeom>
            <a:avLst/>
            <a:gdLst>
              <a:gd name="connsiteX0" fmla="*/ 900329 w 4796592"/>
              <a:gd name="connsiteY0" fmla="*/ 5275069 h 5381256"/>
              <a:gd name="connsiteX1" fmla="*/ 799432 w 4796592"/>
              <a:gd name="connsiteY1" fmla="*/ 5381256 h 5381256"/>
              <a:gd name="connsiteX2" fmla="*/ 878113 w 4796592"/>
              <a:gd name="connsiteY2" fmla="*/ 5297848 h 5381256"/>
              <a:gd name="connsiteX3" fmla="*/ 964741 w 4796592"/>
              <a:gd name="connsiteY3" fmla="*/ 5207281 h 5381256"/>
              <a:gd name="connsiteX4" fmla="*/ 959461 w 4796592"/>
              <a:gd name="connsiteY4" fmla="*/ 5214440 h 5381256"/>
              <a:gd name="connsiteX5" fmla="*/ 900329 w 4796592"/>
              <a:gd name="connsiteY5" fmla="*/ 5275069 h 5381256"/>
              <a:gd name="connsiteX6" fmla="*/ 1207789 w 4796592"/>
              <a:gd name="connsiteY6" fmla="*/ 3439935 h 5381256"/>
              <a:gd name="connsiteX7" fmla="*/ 1196286 w 4796592"/>
              <a:gd name="connsiteY7" fmla="*/ 3451589 h 5381256"/>
              <a:gd name="connsiteX8" fmla="*/ 1055968 w 4796592"/>
              <a:gd name="connsiteY8" fmla="*/ 3561651 h 5381256"/>
              <a:gd name="connsiteX9" fmla="*/ 3897745 w 4796592"/>
              <a:gd name="connsiteY9" fmla="*/ 3251424 h 5381256"/>
              <a:gd name="connsiteX10" fmla="*/ 3897745 w 4796592"/>
              <a:gd name="connsiteY10" fmla="*/ 3294025 h 5381256"/>
              <a:gd name="connsiteX11" fmla="*/ 3997164 w 4796592"/>
              <a:gd name="connsiteY11" fmla="*/ 3279827 h 5381256"/>
              <a:gd name="connsiteX12" fmla="*/ 3883543 w 4796592"/>
              <a:gd name="connsiteY12" fmla="*/ 3705840 h 5381256"/>
              <a:gd name="connsiteX13" fmla="*/ 3840934 w 4796592"/>
              <a:gd name="connsiteY13" fmla="*/ 3862048 h 5381256"/>
              <a:gd name="connsiteX14" fmla="*/ 3216015 w 4796592"/>
              <a:gd name="connsiteY14" fmla="*/ 4373267 h 5381256"/>
              <a:gd name="connsiteX15" fmla="*/ 2520079 w 4796592"/>
              <a:gd name="connsiteY15" fmla="*/ 4770884 h 5381256"/>
              <a:gd name="connsiteX16" fmla="*/ 1795741 w 4796592"/>
              <a:gd name="connsiteY16" fmla="*/ 5267902 h 5381256"/>
              <a:gd name="connsiteX17" fmla="*/ 1980378 w 4796592"/>
              <a:gd name="connsiteY17" fmla="*/ 5097497 h 5381256"/>
              <a:gd name="connsiteX18" fmla="*/ 2221825 w 4796592"/>
              <a:gd name="connsiteY18" fmla="*/ 4657278 h 5381256"/>
              <a:gd name="connsiteX19" fmla="*/ 2520079 w 4796592"/>
              <a:gd name="connsiteY19" fmla="*/ 4231261 h 5381256"/>
              <a:gd name="connsiteX20" fmla="*/ 2917757 w 4796592"/>
              <a:gd name="connsiteY20" fmla="*/ 3890451 h 5381256"/>
              <a:gd name="connsiteX21" fmla="*/ 2974567 w 4796592"/>
              <a:gd name="connsiteY21" fmla="*/ 3677441 h 5381256"/>
              <a:gd name="connsiteX22" fmla="*/ 3315434 w 4796592"/>
              <a:gd name="connsiteY22" fmla="*/ 3492834 h 5381256"/>
              <a:gd name="connsiteX23" fmla="*/ 3372245 w 4796592"/>
              <a:gd name="connsiteY23" fmla="*/ 3421829 h 5381256"/>
              <a:gd name="connsiteX24" fmla="*/ 3897745 w 4796592"/>
              <a:gd name="connsiteY24" fmla="*/ 3251424 h 5381256"/>
              <a:gd name="connsiteX25" fmla="*/ 191191 w 4796592"/>
              <a:gd name="connsiteY25" fmla="*/ 3015200 h 5381256"/>
              <a:gd name="connsiteX26" fmla="*/ 156403 w 4796592"/>
              <a:gd name="connsiteY26" fmla="*/ 3049909 h 5381256"/>
              <a:gd name="connsiteX27" fmla="*/ 0 w 4796592"/>
              <a:gd name="connsiteY27" fmla="*/ 3191765 h 5381256"/>
              <a:gd name="connsiteX28" fmla="*/ 4668570 w 4796592"/>
              <a:gd name="connsiteY28" fmla="*/ 1604832 h 5381256"/>
              <a:gd name="connsiteX29" fmla="*/ 4625898 w 4796592"/>
              <a:gd name="connsiteY29" fmla="*/ 1675818 h 5381256"/>
              <a:gd name="connsiteX30" fmla="*/ 4796592 w 4796592"/>
              <a:gd name="connsiteY30" fmla="*/ 1619030 h 5381256"/>
              <a:gd name="connsiteX31" fmla="*/ 4369850 w 4796592"/>
              <a:gd name="connsiteY31" fmla="*/ 2215305 h 5381256"/>
              <a:gd name="connsiteX32" fmla="*/ 4227604 w 4796592"/>
              <a:gd name="connsiteY32" fmla="*/ 2442461 h 5381256"/>
              <a:gd name="connsiteX33" fmla="*/ 1951640 w 4796592"/>
              <a:gd name="connsiteY33" fmla="*/ 4245489 h 5381256"/>
              <a:gd name="connsiteX34" fmla="*/ 1354199 w 4796592"/>
              <a:gd name="connsiteY34" fmla="*/ 4797401 h 5381256"/>
              <a:gd name="connsiteX35" fmla="*/ 964741 w 4796592"/>
              <a:gd name="connsiteY35" fmla="*/ 5207281 h 5381256"/>
              <a:gd name="connsiteX36" fmla="*/ 1098152 w 4796592"/>
              <a:gd name="connsiteY36" fmla="*/ 5026331 h 5381256"/>
              <a:gd name="connsiteX37" fmla="*/ 1211950 w 4796592"/>
              <a:gd name="connsiteY37" fmla="*/ 4827571 h 5381256"/>
              <a:gd name="connsiteX38" fmla="*/ 1325751 w 4796592"/>
              <a:gd name="connsiteY38" fmla="*/ 4628811 h 5381256"/>
              <a:gd name="connsiteX39" fmla="*/ 1567570 w 4796592"/>
              <a:gd name="connsiteY39" fmla="*/ 4245489 h 5381256"/>
              <a:gd name="connsiteX40" fmla="*/ 1809390 w 4796592"/>
              <a:gd name="connsiteY40" fmla="*/ 3847974 h 5381256"/>
              <a:gd name="connsiteX41" fmla="*/ 1951640 w 4796592"/>
              <a:gd name="connsiteY41" fmla="*/ 3649214 h 5381256"/>
              <a:gd name="connsiteX42" fmla="*/ 2136562 w 4796592"/>
              <a:gd name="connsiteY42" fmla="*/ 3478846 h 5381256"/>
              <a:gd name="connsiteX43" fmla="*/ 2534856 w 4796592"/>
              <a:gd name="connsiteY43" fmla="*/ 3138118 h 5381256"/>
              <a:gd name="connsiteX44" fmla="*/ 2776676 w 4796592"/>
              <a:gd name="connsiteY44" fmla="*/ 2910963 h 5381256"/>
              <a:gd name="connsiteX45" fmla="*/ 2847800 w 4796592"/>
              <a:gd name="connsiteY45" fmla="*/ 2811585 h 5381256"/>
              <a:gd name="connsiteX46" fmla="*/ 2933150 w 4796592"/>
              <a:gd name="connsiteY46" fmla="*/ 2655415 h 5381256"/>
              <a:gd name="connsiteX47" fmla="*/ 3032723 w 4796592"/>
              <a:gd name="connsiteY47" fmla="*/ 2485051 h 5381256"/>
              <a:gd name="connsiteX48" fmla="*/ 3331443 w 4796592"/>
              <a:gd name="connsiteY48" fmla="*/ 2257899 h 5381256"/>
              <a:gd name="connsiteX49" fmla="*/ 3487914 w 4796592"/>
              <a:gd name="connsiteY49" fmla="*/ 2172715 h 5381256"/>
              <a:gd name="connsiteX50" fmla="*/ 3644388 w 4796592"/>
              <a:gd name="connsiteY50" fmla="*/ 2087531 h 5381256"/>
              <a:gd name="connsiteX51" fmla="*/ 3772410 w 4796592"/>
              <a:gd name="connsiteY51" fmla="*/ 1973956 h 5381256"/>
              <a:gd name="connsiteX52" fmla="*/ 3985781 w 4796592"/>
              <a:gd name="connsiteY52" fmla="*/ 1888775 h 5381256"/>
              <a:gd name="connsiteX53" fmla="*/ 4213376 w 4796592"/>
              <a:gd name="connsiteY53" fmla="*/ 1817790 h 5381256"/>
              <a:gd name="connsiteX54" fmla="*/ 4668570 w 4796592"/>
              <a:gd name="connsiteY54" fmla="*/ 1604832 h 5381256"/>
              <a:gd name="connsiteX55" fmla="*/ 4366727 w 4796592"/>
              <a:gd name="connsiteY55" fmla="*/ 948582 h 5381256"/>
              <a:gd name="connsiteX56" fmla="*/ 4338309 w 4796592"/>
              <a:gd name="connsiteY56" fmla="*/ 991187 h 5381256"/>
              <a:gd name="connsiteX57" fmla="*/ 4480401 w 4796592"/>
              <a:gd name="connsiteY57" fmla="*/ 1005388 h 5381256"/>
              <a:gd name="connsiteX58" fmla="*/ 4281472 w 4796592"/>
              <a:gd name="connsiteY58" fmla="*/ 1204209 h 5381256"/>
              <a:gd name="connsiteX59" fmla="*/ 4082543 w 4796592"/>
              <a:gd name="connsiteY59" fmla="*/ 1417230 h 5381256"/>
              <a:gd name="connsiteX60" fmla="*/ 3954660 w 4796592"/>
              <a:gd name="connsiteY60" fmla="*/ 1587646 h 5381256"/>
              <a:gd name="connsiteX61" fmla="*/ 3016849 w 4796592"/>
              <a:gd name="connsiteY61" fmla="*/ 2169908 h 5381256"/>
              <a:gd name="connsiteX62" fmla="*/ 2064825 w 4796592"/>
              <a:gd name="connsiteY62" fmla="*/ 2780570 h 5381256"/>
              <a:gd name="connsiteX63" fmla="*/ 1549742 w 4796592"/>
              <a:gd name="connsiteY63" fmla="*/ 3165785 h 5381256"/>
              <a:gd name="connsiteX64" fmla="*/ 1207789 w 4796592"/>
              <a:gd name="connsiteY64" fmla="*/ 3439935 h 5381256"/>
              <a:gd name="connsiteX65" fmla="*/ 1325946 w 4796592"/>
              <a:gd name="connsiteY65" fmla="*/ 3320226 h 5381256"/>
              <a:gd name="connsiteX66" fmla="*/ 1723804 w 4796592"/>
              <a:gd name="connsiteY66" fmla="*/ 2709565 h 5381256"/>
              <a:gd name="connsiteX67" fmla="*/ 2178502 w 4796592"/>
              <a:gd name="connsiteY67" fmla="*/ 2127303 h 5381256"/>
              <a:gd name="connsiteX68" fmla="*/ 2775289 w 4796592"/>
              <a:gd name="connsiteY68" fmla="*/ 1644453 h 5381256"/>
              <a:gd name="connsiteX69" fmla="*/ 2931590 w 4796592"/>
              <a:gd name="connsiteY69" fmla="*/ 1374625 h 5381256"/>
              <a:gd name="connsiteX70" fmla="*/ 3201569 w 4796592"/>
              <a:gd name="connsiteY70" fmla="*/ 1218410 h 5381256"/>
              <a:gd name="connsiteX71" fmla="*/ 3343661 w 4796592"/>
              <a:gd name="connsiteY71" fmla="*/ 1175805 h 5381256"/>
              <a:gd name="connsiteX72" fmla="*/ 3485753 w 4796592"/>
              <a:gd name="connsiteY72" fmla="*/ 1133200 h 5381256"/>
              <a:gd name="connsiteX73" fmla="*/ 3585217 w 4796592"/>
              <a:gd name="connsiteY73" fmla="*/ 1047990 h 5381256"/>
              <a:gd name="connsiteX74" fmla="*/ 4366727 w 4796592"/>
              <a:gd name="connsiteY74" fmla="*/ 948582 h 5381256"/>
              <a:gd name="connsiteX75" fmla="*/ 4080683 w 4796592"/>
              <a:gd name="connsiteY75" fmla="*/ 0 h 5381256"/>
              <a:gd name="connsiteX76" fmla="*/ 3952717 w 4796592"/>
              <a:gd name="connsiteY76" fmla="*/ 312084 h 5381256"/>
              <a:gd name="connsiteX77" fmla="*/ 3767878 w 4796592"/>
              <a:gd name="connsiteY77" fmla="*/ 638351 h 5381256"/>
              <a:gd name="connsiteX78" fmla="*/ 3625695 w 4796592"/>
              <a:gd name="connsiteY78" fmla="*/ 865322 h 5381256"/>
              <a:gd name="connsiteX79" fmla="*/ 2431348 w 4796592"/>
              <a:gd name="connsiteY79" fmla="*/ 1659718 h 5381256"/>
              <a:gd name="connsiteX80" fmla="*/ 1208564 w 4796592"/>
              <a:gd name="connsiteY80" fmla="*/ 2298073 h 5381256"/>
              <a:gd name="connsiteX81" fmla="*/ 280813 w 4796592"/>
              <a:gd name="connsiteY81" fmla="*/ 2932436 h 5381256"/>
              <a:gd name="connsiteX82" fmla="*/ 191191 w 4796592"/>
              <a:gd name="connsiteY82" fmla="*/ 3015200 h 5381256"/>
              <a:gd name="connsiteX83" fmla="*/ 241710 w 4796592"/>
              <a:gd name="connsiteY83" fmla="*/ 2964797 h 5381256"/>
              <a:gd name="connsiteX84" fmla="*/ 312805 w 4796592"/>
              <a:gd name="connsiteY84" fmla="*/ 2879681 h 5381256"/>
              <a:gd name="connsiteX85" fmla="*/ 426550 w 4796592"/>
              <a:gd name="connsiteY85" fmla="*/ 2709456 h 5381256"/>
              <a:gd name="connsiteX86" fmla="*/ 568736 w 4796592"/>
              <a:gd name="connsiteY86" fmla="*/ 2539227 h 5381256"/>
              <a:gd name="connsiteX87" fmla="*/ 838888 w 4796592"/>
              <a:gd name="connsiteY87" fmla="*/ 2212957 h 5381256"/>
              <a:gd name="connsiteX88" fmla="*/ 1507152 w 4796592"/>
              <a:gd name="connsiteY88" fmla="*/ 1588789 h 5381256"/>
              <a:gd name="connsiteX89" fmla="*/ 2203854 w 4796592"/>
              <a:gd name="connsiteY89" fmla="*/ 1177406 h 5381256"/>
              <a:gd name="connsiteX90" fmla="*/ 2260729 w 4796592"/>
              <a:gd name="connsiteY90" fmla="*/ 1106477 h 5381256"/>
              <a:gd name="connsiteX91" fmla="*/ 2474002 w 4796592"/>
              <a:gd name="connsiteY91" fmla="*/ 822766 h 5381256"/>
              <a:gd name="connsiteX92" fmla="*/ 2616188 w 4796592"/>
              <a:gd name="connsiteY92" fmla="*/ 723467 h 5381256"/>
              <a:gd name="connsiteX93" fmla="*/ 2758370 w 4796592"/>
              <a:gd name="connsiteY93" fmla="*/ 652537 h 5381256"/>
              <a:gd name="connsiteX94" fmla="*/ 2914773 w 4796592"/>
              <a:gd name="connsiteY94" fmla="*/ 581612 h 5381256"/>
              <a:gd name="connsiteX95" fmla="*/ 3056959 w 4796592"/>
              <a:gd name="connsiteY95" fmla="*/ 510682 h 5381256"/>
              <a:gd name="connsiteX96" fmla="*/ 3170704 w 4796592"/>
              <a:gd name="connsiteY96" fmla="*/ 411383 h 5381256"/>
              <a:gd name="connsiteX97" fmla="*/ 3369764 w 4796592"/>
              <a:gd name="connsiteY97" fmla="*/ 326270 h 5381256"/>
              <a:gd name="connsiteX98" fmla="*/ 3568821 w 4796592"/>
              <a:gd name="connsiteY98" fmla="*/ 255341 h 5381256"/>
              <a:gd name="connsiteX99" fmla="*/ 3753661 w 4796592"/>
              <a:gd name="connsiteY99" fmla="*/ 156042 h 5381256"/>
              <a:gd name="connsiteX100" fmla="*/ 3952717 w 4796592"/>
              <a:gd name="connsiteY100" fmla="*/ 14187 h 5381256"/>
              <a:gd name="connsiteX101" fmla="*/ 3924280 w 4796592"/>
              <a:gd name="connsiteY101" fmla="*/ 70926 h 5381256"/>
              <a:gd name="connsiteX102" fmla="*/ 4080683 w 4796592"/>
              <a:gd name="connsiteY102" fmla="*/ 0 h 538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796592" h="5381256">
                <a:moveTo>
                  <a:pt x="900329" y="5275069"/>
                </a:moveTo>
                <a:lnTo>
                  <a:pt x="799432" y="5381256"/>
                </a:lnTo>
                <a:cubicBezTo>
                  <a:pt x="824325" y="5352862"/>
                  <a:pt x="850997" y="5325355"/>
                  <a:pt x="878113" y="5297848"/>
                </a:cubicBezTo>
                <a:close/>
                <a:moveTo>
                  <a:pt x="964741" y="5207281"/>
                </a:moveTo>
                <a:lnTo>
                  <a:pt x="959461" y="5214440"/>
                </a:lnTo>
                <a:lnTo>
                  <a:pt x="900329" y="5275069"/>
                </a:lnTo>
                <a:close/>
                <a:moveTo>
                  <a:pt x="1207789" y="3439935"/>
                </a:moveTo>
                <a:lnTo>
                  <a:pt x="1196286" y="3451589"/>
                </a:lnTo>
                <a:cubicBezTo>
                  <a:pt x="1148330" y="3490643"/>
                  <a:pt x="1098595" y="3526149"/>
                  <a:pt x="1055968" y="3561651"/>
                </a:cubicBezTo>
                <a:close/>
                <a:moveTo>
                  <a:pt x="3897745" y="3251424"/>
                </a:moveTo>
                <a:cubicBezTo>
                  <a:pt x="3897745" y="3279827"/>
                  <a:pt x="3897745" y="3294025"/>
                  <a:pt x="3897745" y="3294025"/>
                </a:cubicBezTo>
                <a:cubicBezTo>
                  <a:pt x="3940353" y="3294025"/>
                  <a:pt x="3954555" y="3279827"/>
                  <a:pt x="3997164" y="3279827"/>
                </a:cubicBezTo>
                <a:cubicBezTo>
                  <a:pt x="3982962" y="3421829"/>
                  <a:pt x="3926152" y="3563835"/>
                  <a:pt x="3883543" y="3705840"/>
                </a:cubicBezTo>
                <a:cubicBezTo>
                  <a:pt x="3869341" y="3748445"/>
                  <a:pt x="3883543" y="3833648"/>
                  <a:pt x="3840934" y="3862048"/>
                </a:cubicBezTo>
                <a:cubicBezTo>
                  <a:pt x="3642095" y="4060856"/>
                  <a:pt x="3429055" y="4231261"/>
                  <a:pt x="3216015" y="4373267"/>
                </a:cubicBezTo>
                <a:cubicBezTo>
                  <a:pt x="2988773" y="4515273"/>
                  <a:pt x="2761527" y="4643077"/>
                  <a:pt x="2520079" y="4770884"/>
                </a:cubicBezTo>
                <a:cubicBezTo>
                  <a:pt x="2250229" y="4927088"/>
                  <a:pt x="2037188" y="5083295"/>
                  <a:pt x="1795741" y="5267902"/>
                </a:cubicBezTo>
                <a:cubicBezTo>
                  <a:pt x="1852551" y="5211099"/>
                  <a:pt x="1937769" y="5182699"/>
                  <a:pt x="1980378" y="5097497"/>
                </a:cubicBezTo>
                <a:cubicBezTo>
                  <a:pt x="2065595" y="4955491"/>
                  <a:pt x="2136608" y="4813486"/>
                  <a:pt x="2221825" y="4657278"/>
                </a:cubicBezTo>
                <a:cubicBezTo>
                  <a:pt x="2307039" y="4515273"/>
                  <a:pt x="2378055" y="4316464"/>
                  <a:pt x="2520079" y="4231261"/>
                </a:cubicBezTo>
                <a:cubicBezTo>
                  <a:pt x="2903555" y="4004053"/>
                  <a:pt x="2988773" y="3819446"/>
                  <a:pt x="2917757" y="3890451"/>
                </a:cubicBezTo>
                <a:cubicBezTo>
                  <a:pt x="2960365" y="3847846"/>
                  <a:pt x="2946164" y="3748445"/>
                  <a:pt x="2974567" y="3677441"/>
                </a:cubicBezTo>
                <a:cubicBezTo>
                  <a:pt x="3059785" y="3563835"/>
                  <a:pt x="3201813" y="3549637"/>
                  <a:pt x="3315434" y="3492834"/>
                </a:cubicBezTo>
                <a:cubicBezTo>
                  <a:pt x="3329636" y="3464434"/>
                  <a:pt x="3358043" y="3421829"/>
                  <a:pt x="3372245" y="3421829"/>
                </a:cubicBezTo>
                <a:cubicBezTo>
                  <a:pt x="3542676" y="3365030"/>
                  <a:pt x="3741515" y="3365030"/>
                  <a:pt x="3897745" y="3251424"/>
                </a:cubicBezTo>
                <a:close/>
                <a:moveTo>
                  <a:pt x="191191" y="3015200"/>
                </a:moveTo>
                <a:lnTo>
                  <a:pt x="156403" y="3049909"/>
                </a:lnTo>
                <a:cubicBezTo>
                  <a:pt x="113745" y="3092466"/>
                  <a:pt x="56874" y="3135022"/>
                  <a:pt x="0" y="3191765"/>
                </a:cubicBezTo>
                <a:close/>
                <a:moveTo>
                  <a:pt x="4668570" y="1604832"/>
                </a:moveTo>
                <a:cubicBezTo>
                  <a:pt x="4640122" y="1633228"/>
                  <a:pt x="4625898" y="1675818"/>
                  <a:pt x="4625898" y="1675818"/>
                </a:cubicBezTo>
                <a:cubicBezTo>
                  <a:pt x="4697019" y="1647422"/>
                  <a:pt x="4725471" y="1647422"/>
                  <a:pt x="4796592" y="1619030"/>
                </a:cubicBezTo>
                <a:cubicBezTo>
                  <a:pt x="4682795" y="1817790"/>
                  <a:pt x="4512096" y="2016549"/>
                  <a:pt x="4369850" y="2215305"/>
                </a:cubicBezTo>
                <a:cubicBezTo>
                  <a:pt x="4327178" y="2272097"/>
                  <a:pt x="4298725" y="2385673"/>
                  <a:pt x="4227604" y="2442461"/>
                </a:cubicBezTo>
                <a:cubicBezTo>
                  <a:pt x="3431017" y="3081331"/>
                  <a:pt x="2734003" y="3620818"/>
                  <a:pt x="1951640" y="4245489"/>
                </a:cubicBezTo>
                <a:cubicBezTo>
                  <a:pt x="1738269" y="4430051"/>
                  <a:pt x="1542677" y="4611066"/>
                  <a:pt x="1354199" y="4797401"/>
                </a:cubicBezTo>
                <a:lnTo>
                  <a:pt x="964741" y="5207281"/>
                </a:lnTo>
                <a:lnTo>
                  <a:pt x="1098152" y="5026331"/>
                </a:lnTo>
                <a:cubicBezTo>
                  <a:pt x="1140829" y="4955345"/>
                  <a:pt x="1183501" y="4898557"/>
                  <a:pt x="1211950" y="4827571"/>
                </a:cubicBezTo>
                <a:cubicBezTo>
                  <a:pt x="1254626" y="4756585"/>
                  <a:pt x="1297299" y="4699797"/>
                  <a:pt x="1325751" y="4628811"/>
                </a:cubicBezTo>
                <a:cubicBezTo>
                  <a:pt x="1411096" y="4501037"/>
                  <a:pt x="1482221" y="4373263"/>
                  <a:pt x="1567570" y="4245489"/>
                </a:cubicBezTo>
                <a:cubicBezTo>
                  <a:pt x="1638695" y="4117716"/>
                  <a:pt x="1724041" y="3975744"/>
                  <a:pt x="1809390" y="3847974"/>
                </a:cubicBezTo>
                <a:cubicBezTo>
                  <a:pt x="1852066" y="3776988"/>
                  <a:pt x="1908963" y="3706002"/>
                  <a:pt x="1951640" y="3649214"/>
                </a:cubicBezTo>
                <a:cubicBezTo>
                  <a:pt x="2008537" y="3578228"/>
                  <a:pt x="2065437" y="3521440"/>
                  <a:pt x="2136562" y="3478846"/>
                </a:cubicBezTo>
                <a:cubicBezTo>
                  <a:pt x="2293033" y="3351072"/>
                  <a:pt x="2421055" y="3237496"/>
                  <a:pt x="2534856" y="3138118"/>
                </a:cubicBezTo>
                <a:cubicBezTo>
                  <a:pt x="2634429" y="3038737"/>
                  <a:pt x="2719775" y="2967751"/>
                  <a:pt x="2776676" y="2910963"/>
                </a:cubicBezTo>
                <a:cubicBezTo>
                  <a:pt x="2890473" y="2783189"/>
                  <a:pt x="2918922" y="2740599"/>
                  <a:pt x="2847800" y="2811585"/>
                </a:cubicBezTo>
                <a:cubicBezTo>
                  <a:pt x="2890473" y="2768995"/>
                  <a:pt x="2918922" y="2712207"/>
                  <a:pt x="2933150" y="2655415"/>
                </a:cubicBezTo>
                <a:cubicBezTo>
                  <a:pt x="2961598" y="2598627"/>
                  <a:pt x="2990047" y="2541839"/>
                  <a:pt x="3032723" y="2485051"/>
                </a:cubicBezTo>
                <a:cubicBezTo>
                  <a:pt x="3118068" y="2399871"/>
                  <a:pt x="3217642" y="2328885"/>
                  <a:pt x="3331443" y="2257899"/>
                </a:cubicBezTo>
                <a:cubicBezTo>
                  <a:pt x="3388340" y="2229503"/>
                  <a:pt x="3431017" y="2201111"/>
                  <a:pt x="3487914" y="2172715"/>
                </a:cubicBezTo>
                <a:cubicBezTo>
                  <a:pt x="3544814" y="2144323"/>
                  <a:pt x="3601711" y="2115927"/>
                  <a:pt x="3644388" y="2087531"/>
                </a:cubicBezTo>
                <a:cubicBezTo>
                  <a:pt x="3672836" y="2059139"/>
                  <a:pt x="3729737" y="1988153"/>
                  <a:pt x="3772410" y="1973956"/>
                </a:cubicBezTo>
                <a:cubicBezTo>
                  <a:pt x="3843535" y="1945563"/>
                  <a:pt x="3914656" y="1917168"/>
                  <a:pt x="3985781" y="1888775"/>
                </a:cubicBezTo>
                <a:cubicBezTo>
                  <a:pt x="4056906" y="1860380"/>
                  <a:pt x="4128031" y="1831988"/>
                  <a:pt x="4213376" y="1817790"/>
                </a:cubicBezTo>
                <a:cubicBezTo>
                  <a:pt x="4355626" y="1761002"/>
                  <a:pt x="4512096" y="1704214"/>
                  <a:pt x="4668570" y="1604832"/>
                </a:cubicBezTo>
                <a:close/>
                <a:moveTo>
                  <a:pt x="4366727" y="948582"/>
                </a:moveTo>
                <a:cubicBezTo>
                  <a:pt x="4352518" y="962784"/>
                  <a:pt x="4338309" y="991187"/>
                  <a:pt x="4338309" y="991187"/>
                </a:cubicBezTo>
                <a:cubicBezTo>
                  <a:pt x="4395146" y="991187"/>
                  <a:pt x="4423564" y="991187"/>
                  <a:pt x="4480401" y="1005388"/>
                </a:cubicBezTo>
                <a:cubicBezTo>
                  <a:pt x="4409355" y="1076393"/>
                  <a:pt x="4338309" y="1133200"/>
                  <a:pt x="4281472" y="1204209"/>
                </a:cubicBezTo>
                <a:cubicBezTo>
                  <a:pt x="4210426" y="1275213"/>
                  <a:pt x="4139380" y="1346221"/>
                  <a:pt x="4082543" y="1417230"/>
                </a:cubicBezTo>
                <a:cubicBezTo>
                  <a:pt x="4039916" y="1459835"/>
                  <a:pt x="4011497" y="1559243"/>
                  <a:pt x="3954660" y="1587646"/>
                </a:cubicBezTo>
                <a:cubicBezTo>
                  <a:pt x="3627845" y="1772268"/>
                  <a:pt x="3329452" y="1971088"/>
                  <a:pt x="3016849" y="2169908"/>
                </a:cubicBezTo>
                <a:cubicBezTo>
                  <a:pt x="2704243" y="2368728"/>
                  <a:pt x="2391640" y="2567548"/>
                  <a:pt x="2064825" y="2780570"/>
                </a:cubicBezTo>
                <a:cubicBezTo>
                  <a:pt x="1880105" y="2908385"/>
                  <a:pt x="1713146" y="3036196"/>
                  <a:pt x="1549742" y="3165785"/>
                </a:cubicBezTo>
                <a:lnTo>
                  <a:pt x="1207789" y="3439935"/>
                </a:lnTo>
                <a:lnTo>
                  <a:pt x="1325946" y="3320226"/>
                </a:lnTo>
                <a:cubicBezTo>
                  <a:pt x="1453829" y="3107205"/>
                  <a:pt x="1581712" y="2922587"/>
                  <a:pt x="1723804" y="2709565"/>
                </a:cubicBezTo>
                <a:cubicBezTo>
                  <a:pt x="1837478" y="2524947"/>
                  <a:pt x="1965360" y="2269320"/>
                  <a:pt x="2178502" y="2127303"/>
                </a:cubicBezTo>
                <a:cubicBezTo>
                  <a:pt x="2718452" y="1772268"/>
                  <a:pt x="2903172" y="1559243"/>
                  <a:pt x="2775289" y="1644453"/>
                </a:cubicBezTo>
                <a:cubicBezTo>
                  <a:pt x="2860544" y="1573445"/>
                  <a:pt x="2860544" y="1459835"/>
                  <a:pt x="2931590" y="1374625"/>
                </a:cubicBezTo>
                <a:cubicBezTo>
                  <a:pt x="3016849" y="1303616"/>
                  <a:pt x="3102104" y="1261015"/>
                  <a:pt x="3201569" y="1218410"/>
                </a:cubicBezTo>
                <a:cubicBezTo>
                  <a:pt x="3244196" y="1204209"/>
                  <a:pt x="3301033" y="1190007"/>
                  <a:pt x="3343661" y="1175805"/>
                </a:cubicBezTo>
                <a:cubicBezTo>
                  <a:pt x="3386288" y="1161603"/>
                  <a:pt x="3443125" y="1147402"/>
                  <a:pt x="3485753" y="1133200"/>
                </a:cubicBezTo>
                <a:cubicBezTo>
                  <a:pt x="3499962" y="1104797"/>
                  <a:pt x="3556799" y="1047990"/>
                  <a:pt x="3585217" y="1047990"/>
                </a:cubicBezTo>
                <a:cubicBezTo>
                  <a:pt x="3840983" y="1005388"/>
                  <a:pt x="4082543" y="1005388"/>
                  <a:pt x="4366727" y="948582"/>
                </a:cubicBezTo>
                <a:close/>
                <a:moveTo>
                  <a:pt x="4080683" y="0"/>
                </a:moveTo>
                <a:cubicBezTo>
                  <a:pt x="4052246" y="99299"/>
                  <a:pt x="3995371" y="212785"/>
                  <a:pt x="3952717" y="312084"/>
                </a:cubicBezTo>
                <a:cubicBezTo>
                  <a:pt x="3881626" y="425570"/>
                  <a:pt x="3824752" y="524869"/>
                  <a:pt x="3767878" y="638351"/>
                </a:cubicBezTo>
                <a:cubicBezTo>
                  <a:pt x="3725224" y="695093"/>
                  <a:pt x="3711007" y="808579"/>
                  <a:pt x="3625695" y="865322"/>
                </a:cubicBezTo>
                <a:cubicBezTo>
                  <a:pt x="3227578" y="1191593"/>
                  <a:pt x="2829465" y="1446933"/>
                  <a:pt x="2431348" y="1659718"/>
                </a:cubicBezTo>
                <a:cubicBezTo>
                  <a:pt x="2033231" y="1886686"/>
                  <a:pt x="1635118" y="2071101"/>
                  <a:pt x="1208564" y="2298073"/>
                </a:cubicBezTo>
                <a:cubicBezTo>
                  <a:pt x="867325" y="2489576"/>
                  <a:pt x="566068" y="2689061"/>
                  <a:pt x="280813" y="2932436"/>
                </a:cubicBezTo>
                <a:lnTo>
                  <a:pt x="191191" y="3015200"/>
                </a:lnTo>
                <a:lnTo>
                  <a:pt x="241710" y="2964797"/>
                </a:lnTo>
                <a:cubicBezTo>
                  <a:pt x="255931" y="2936424"/>
                  <a:pt x="284368" y="2908054"/>
                  <a:pt x="312805" y="2879681"/>
                </a:cubicBezTo>
                <a:cubicBezTo>
                  <a:pt x="355459" y="2822938"/>
                  <a:pt x="398113" y="2766195"/>
                  <a:pt x="426550" y="2709456"/>
                </a:cubicBezTo>
                <a:cubicBezTo>
                  <a:pt x="483425" y="2652713"/>
                  <a:pt x="526079" y="2595970"/>
                  <a:pt x="568736" y="2539227"/>
                </a:cubicBezTo>
                <a:cubicBezTo>
                  <a:pt x="654044" y="2425741"/>
                  <a:pt x="753576" y="2326442"/>
                  <a:pt x="838888" y="2212957"/>
                </a:cubicBezTo>
                <a:cubicBezTo>
                  <a:pt x="1023728" y="2000172"/>
                  <a:pt x="1237001" y="1730648"/>
                  <a:pt x="1507152" y="1588789"/>
                </a:cubicBezTo>
                <a:cubicBezTo>
                  <a:pt x="1848395" y="1418560"/>
                  <a:pt x="2075889" y="1276705"/>
                  <a:pt x="2203854" y="1177406"/>
                </a:cubicBezTo>
                <a:cubicBezTo>
                  <a:pt x="2317599" y="1092294"/>
                  <a:pt x="2346036" y="1049734"/>
                  <a:pt x="2260729" y="1106477"/>
                </a:cubicBezTo>
                <a:cubicBezTo>
                  <a:pt x="2374474" y="1035551"/>
                  <a:pt x="2388694" y="907878"/>
                  <a:pt x="2474002" y="822766"/>
                </a:cubicBezTo>
                <a:cubicBezTo>
                  <a:pt x="2516660" y="780210"/>
                  <a:pt x="2559313" y="751836"/>
                  <a:pt x="2616188" y="723467"/>
                </a:cubicBezTo>
                <a:cubicBezTo>
                  <a:pt x="2658842" y="695093"/>
                  <a:pt x="2715716" y="666724"/>
                  <a:pt x="2758370" y="652537"/>
                </a:cubicBezTo>
                <a:cubicBezTo>
                  <a:pt x="2815244" y="624168"/>
                  <a:pt x="2857902" y="609981"/>
                  <a:pt x="2914773" y="581612"/>
                </a:cubicBezTo>
                <a:cubicBezTo>
                  <a:pt x="2957430" y="553238"/>
                  <a:pt x="3014305" y="539052"/>
                  <a:pt x="3056959" y="510682"/>
                </a:cubicBezTo>
                <a:cubicBezTo>
                  <a:pt x="3071175" y="482312"/>
                  <a:pt x="3142270" y="411383"/>
                  <a:pt x="3170704" y="411383"/>
                </a:cubicBezTo>
                <a:cubicBezTo>
                  <a:pt x="3227578" y="383010"/>
                  <a:pt x="3298669" y="354640"/>
                  <a:pt x="3369764" y="326270"/>
                </a:cubicBezTo>
                <a:cubicBezTo>
                  <a:pt x="3426639" y="312084"/>
                  <a:pt x="3497730" y="283710"/>
                  <a:pt x="3568821" y="255341"/>
                </a:cubicBezTo>
                <a:cubicBezTo>
                  <a:pt x="3625695" y="226968"/>
                  <a:pt x="3696786" y="184411"/>
                  <a:pt x="3753661" y="156042"/>
                </a:cubicBezTo>
                <a:cubicBezTo>
                  <a:pt x="3824752" y="113486"/>
                  <a:pt x="3895843" y="56743"/>
                  <a:pt x="3952717" y="14187"/>
                </a:cubicBezTo>
                <a:cubicBezTo>
                  <a:pt x="3938501" y="42556"/>
                  <a:pt x="3924280" y="70926"/>
                  <a:pt x="3924280" y="70926"/>
                </a:cubicBezTo>
                <a:cubicBezTo>
                  <a:pt x="3995371" y="42556"/>
                  <a:pt x="4023808" y="28370"/>
                  <a:pt x="4080683" y="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</p:spPr>
        <p:txBody>
          <a:bodyPr wrap="square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d-ID" sz="2000" kern="1200"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38466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6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9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1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8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5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4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0CB076F-50D5-48CA-89B7-DA29014DD67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C07D80C-D78B-415F-8E11-801DD2A6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روش تحقیق </a:t>
            </a:r>
            <a:br>
              <a:rPr lang="fa-IR" dirty="0" smtClean="0"/>
            </a:br>
            <a:r>
              <a:rPr lang="fa-IR" dirty="0" smtClean="0"/>
              <a:t>کارشناسی </a:t>
            </a:r>
            <a:br>
              <a:rPr lang="fa-IR" dirty="0" smtClean="0"/>
            </a:br>
            <a:r>
              <a:rPr lang="fa-IR" dirty="0" smtClean="0"/>
              <a:t>ایلیا منزوی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دانشگاه روزبه</a:t>
            </a:r>
          </a:p>
          <a:p>
            <a:r>
              <a:rPr lang="fa-IR" smtClean="0"/>
              <a:t>جلسه ی اول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8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2216" y="405218"/>
            <a:ext cx="62930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همانند های پژوهش اجتماعی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445342" y="1184002"/>
          <a:ext cx="8824325" cy="53263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48752">
                  <a:extLst>
                    <a:ext uri="{9D8B030D-6E8A-4147-A177-3AD203B41FA5}">
                      <a16:colId xmlns:a16="http://schemas.microsoft.com/office/drawing/2014/main" val="2707710791"/>
                    </a:ext>
                  </a:extLst>
                </a:gridCol>
                <a:gridCol w="4375573">
                  <a:extLst>
                    <a:ext uri="{9D8B030D-6E8A-4147-A177-3AD203B41FA5}">
                      <a16:colId xmlns:a16="http://schemas.microsoft.com/office/drawing/2014/main" val="3465176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همانند</a:t>
                      </a:r>
                      <a:r>
                        <a:rPr lang="fa-IR" sz="1800" baseline="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 های پژوهش اجتماعی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>
                    <a:solidFill>
                      <a:srgbClr val="EAE6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مثال:</a:t>
                      </a:r>
                    </a:p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در</a:t>
                      </a:r>
                      <a:r>
                        <a:rPr lang="fa-IR" sz="1800" baseline="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 مورد تقسیم وظایف خانواده، چرا شستن لباس ها را زنان بر عهده می گیرند؟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>
                    <a:solidFill>
                      <a:srgbClr val="EAE6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35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اعتبار (صاحب نظر)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متخصصان می گویند زنان هنگام کودکی، تهیه،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انتخاب، رفو و تمیز کردن لباس ها را می آموزند زیرا اصولاً به ظاهر فیزیکی و مراقب از کودکان و سایر اعضای خانواده علاقمندند.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019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سنت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b="0" dirty="0">
                          <a:cs typeface="B Mitra" panose="00000400000000000000" pitchFamily="2" charset="-78"/>
                        </a:rPr>
                        <a:t>زنان قرن ها است که شستن لباس ها را بر عهده می گیرند. بنابراین چون در گذشته این گونه بوده است، تا</a:t>
                      </a:r>
                      <a:r>
                        <a:rPr lang="fa-IR" sz="1800" b="0" baseline="0" dirty="0">
                          <a:cs typeface="B Mitra" panose="00000400000000000000" pitchFamily="2" charset="-78"/>
                        </a:rPr>
                        <a:t> به امروز نیز ادامه یافته است.</a:t>
                      </a:r>
                      <a:endParaRPr lang="fa-IR" sz="1800" b="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شعور متعارف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b="0" dirty="0">
                          <a:cs typeface="B Mitra" panose="00000400000000000000" pitchFamily="2" charset="-78"/>
                        </a:rPr>
                        <a:t>مردان به اندازه زنان دغدغه</a:t>
                      </a:r>
                      <a:r>
                        <a:rPr lang="fa-IR" sz="1800" b="0" baseline="0" dirty="0">
                          <a:cs typeface="B Mitra" panose="00000400000000000000" pitchFamily="2" charset="-78"/>
                        </a:rPr>
                        <a:t> لباس ندارند، از این رو، عقلانی به نظر می رسد که اغلب زنان شستشوی لباس ها را بر عهده گیرند.</a:t>
                      </a:r>
                      <a:endParaRPr lang="fa-IR" sz="1800" b="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89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اسطوره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رسانه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b="0" dirty="0">
                          <a:cs typeface="B Mitra" panose="00000400000000000000" pitchFamily="2" charset="-78"/>
                        </a:rPr>
                        <a:t>آگهی</a:t>
                      </a:r>
                      <a:r>
                        <a:rPr lang="fa-IR" sz="1800" b="0" baseline="0" dirty="0">
                          <a:cs typeface="B Mitra" panose="00000400000000000000" pitchFamily="2" charset="-78"/>
                        </a:rPr>
                        <a:t> های بازرگانی تلویزیون اغلب نشان می دهند که زنان در حال شستن لباس ها هستند و این کار را دوست دارند، بنابراین شستن لباس ها بر عهده می گیرند چون آن را نوعی سرگرمی می پندازند.</a:t>
                      </a:r>
                      <a:endParaRPr lang="fa-IR" sz="1800" b="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31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تجربه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شخصی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b="0" dirty="0">
                          <a:cs typeface="B Mitra" panose="00000400000000000000" pitchFamily="2" charset="-78"/>
                        </a:rPr>
                        <a:t>مادر من و مادر همه دوستانم شستن لباس ها را بر عهده می گیرند. برای زنان، طبیعی</a:t>
                      </a:r>
                      <a:r>
                        <a:rPr lang="fa-IR" sz="1800" b="0" baseline="0" dirty="0">
                          <a:cs typeface="B Mitra" panose="00000400000000000000" pitchFamily="2" charset="-78"/>
                        </a:rPr>
                        <a:t> است که چنین کاری را انجام دهند.</a:t>
                      </a:r>
                      <a:endParaRPr lang="fa-IR" sz="1800" b="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7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371745"/>
      </p:ext>
    </p:extLst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757316" y="812934"/>
            <a:ext cx="762870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>
                <a:cs typeface="B Titr" panose="00000700000000000000" pitchFamily="2" charset="-78"/>
              </a:rPr>
              <a:t>رویکرد های کمّی و کیفی</a:t>
            </a:r>
            <a:endParaRPr lang="fa-IR" sz="2400" dirty="0">
              <a:cs typeface="B Titr" panose="00000700000000000000" pitchFamily="2" charset="-78"/>
            </a:endParaRPr>
          </a:p>
          <a:p>
            <a:pPr algn="r" rtl="1"/>
            <a:endParaRPr lang="fa-IR" b="1" dirty="0">
              <a:solidFill>
                <a:schemeClr val="tx1">
                  <a:lumMod val="95000"/>
                  <a:lumOff val="5000"/>
                </a:schemeClr>
              </a:solidFill>
              <a:cs typeface="B Mitra" panose="000004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637071" y="1849383"/>
          <a:ext cx="8387058" cy="4064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93529">
                  <a:extLst>
                    <a:ext uri="{9D8B030D-6E8A-4147-A177-3AD203B41FA5}">
                      <a16:colId xmlns:a16="http://schemas.microsoft.com/office/drawing/2014/main" val="152017815"/>
                    </a:ext>
                  </a:extLst>
                </a:gridCol>
                <a:gridCol w="4193529">
                  <a:extLst>
                    <a:ext uri="{9D8B030D-6E8A-4147-A177-3AD203B41FA5}">
                      <a16:colId xmlns:a16="http://schemas.microsoft.com/office/drawing/2014/main" val="3620260835"/>
                    </a:ext>
                  </a:extLst>
                </a:gridCol>
              </a:tblGrid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رویکرد</a:t>
                      </a:r>
                      <a:r>
                        <a:rPr lang="fa-IR" sz="1800" baseline="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 کمّی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>
                    <a:solidFill>
                      <a:srgbClr val="EAE6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رویکرد</a:t>
                      </a:r>
                      <a:r>
                        <a:rPr lang="fa-IR" sz="1800" baseline="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 کیفی</a:t>
                      </a:r>
                      <a:endParaRPr lang="fa-IR" sz="18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>
                    <a:solidFill>
                      <a:srgbClr val="EAE6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567404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واقعیت عینی را اندازه گیری می کند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واقعیت اجتماعی و معنای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فرهنگی را می سازد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120050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بر متغیر ها متمرکز می کند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بر داده ها و فرایند های تعاملی تمرکز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می کند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398107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پایایی عنصر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اصلی است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صحت و درستی عنصر اصلی است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474570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عاری از ارزش ها است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ارزش ها نمایان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و آشکار هستند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610104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نظریه و داده از هم مجزا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هستند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نظریه و داده با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هم امتزاع شده اند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65897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به بستر پژوهش وابسته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نیست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به موقعیت وابسته است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456685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موضوع ها و مورد های بسیاری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را در بر دارد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به موقعیت وابسته است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125901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تحلیل،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آماری است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تحلیل،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موضوعی است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289537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pPr algn="ctr" rtl="1">
                        <a:spcBef>
                          <a:spcPts val="900"/>
                        </a:spcBef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پژوهش گر</a:t>
                      </a:r>
                      <a:r>
                        <a:rPr lang="fa-IR" sz="1800" baseline="0" dirty="0">
                          <a:cs typeface="B Mitra" panose="00000400000000000000" pitchFamily="2" charset="-78"/>
                        </a:rPr>
                        <a:t> جدای از پژوهش است</a:t>
                      </a:r>
                      <a:endParaRPr lang="fa-IR" sz="18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>
                          <a:cs typeface="B Mitra" panose="00000400000000000000" pitchFamily="2" charset="-78"/>
                        </a:rPr>
                        <a:t>پژوهش گر در فرایند تحقیق مشارکت می کند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390154"/>
                  </a:ext>
                </a:extLst>
              </a:tr>
            </a:tbl>
          </a:graphicData>
        </a:graphic>
      </p:graphicFrame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591398293"/>
      </p:ext>
    </p:extLst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97910" y="3008671"/>
            <a:ext cx="1133167" cy="1002890"/>
          </a:xfrm>
          <a:prstGeom prst="ellipse">
            <a:avLst/>
          </a:prstGeom>
          <a:solidFill>
            <a:srgbClr val="EAE6DE"/>
          </a:solidFill>
          <a:ln>
            <a:solidFill>
              <a:srgbClr val="EAE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نظریه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39033" y="1210330"/>
            <a:ext cx="2064774" cy="721091"/>
          </a:xfrm>
          <a:prstGeom prst="roundRect">
            <a:avLst/>
          </a:prstGeom>
          <a:solidFill>
            <a:srgbClr val="F3EBE9"/>
          </a:solidFill>
          <a:ln>
            <a:solidFill>
              <a:srgbClr val="F3E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1. انتخاب موضوع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50647" y="4863217"/>
            <a:ext cx="2064774" cy="721091"/>
          </a:xfrm>
          <a:prstGeom prst="roundRect">
            <a:avLst/>
          </a:prstGeom>
          <a:solidFill>
            <a:srgbClr val="F3EBE9"/>
          </a:solidFill>
          <a:ln>
            <a:solidFill>
              <a:srgbClr val="EAE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5. تحلیل داده ها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110263" y="3469236"/>
            <a:ext cx="2064774" cy="721091"/>
          </a:xfrm>
          <a:prstGeom prst="roundRect">
            <a:avLst/>
          </a:prstGeom>
          <a:solidFill>
            <a:srgbClr val="F4EEEC"/>
          </a:solidFill>
          <a:ln>
            <a:solidFill>
              <a:srgbClr val="EAE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6. تفسیر داده ها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29832" y="3469236"/>
            <a:ext cx="2064774" cy="721091"/>
          </a:xfrm>
          <a:prstGeom prst="roundRect">
            <a:avLst/>
          </a:prstGeom>
          <a:solidFill>
            <a:srgbClr val="F4EEEC"/>
          </a:solidFill>
          <a:ln>
            <a:solidFill>
              <a:srgbClr val="EAE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3. طراحی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110263" y="2051155"/>
            <a:ext cx="2064774" cy="721091"/>
          </a:xfrm>
          <a:prstGeom prst="roundRect">
            <a:avLst/>
          </a:prstGeom>
          <a:solidFill>
            <a:srgbClr val="F3EBE9"/>
          </a:solidFill>
          <a:ln>
            <a:solidFill>
              <a:srgbClr val="EAE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7. آگاه کردن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629832" y="2168545"/>
            <a:ext cx="2064774" cy="662915"/>
          </a:xfrm>
          <a:prstGeom prst="roundRect">
            <a:avLst/>
          </a:prstGeom>
          <a:solidFill>
            <a:srgbClr val="F4EEEC"/>
          </a:solidFill>
          <a:ln>
            <a:solidFill>
              <a:srgbClr val="EAE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2. تمرکز بر یک سؤال خاص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946030" y="4863217"/>
            <a:ext cx="2064774" cy="721091"/>
          </a:xfrm>
          <a:prstGeom prst="roundRect">
            <a:avLst/>
          </a:prstGeom>
          <a:solidFill>
            <a:srgbClr val="F3EBE9"/>
          </a:solidFill>
          <a:ln>
            <a:solidFill>
              <a:srgbClr val="EAE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Mitra" panose="00000400000000000000" pitchFamily="2" charset="-78"/>
              </a:rPr>
              <a:t>4. گردآوری داده ها</a:t>
            </a:r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H="1" flipV="1">
            <a:off x="5964493" y="1931421"/>
            <a:ext cx="1" cy="10772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1"/>
            <a:endCxn id="18" idx="3"/>
          </p:cNvCxnSpPr>
          <p:nvPr/>
        </p:nvCxnSpPr>
        <p:spPr>
          <a:xfrm flipH="1" flipV="1">
            <a:off x="4175037" y="2411701"/>
            <a:ext cx="1388821" cy="743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" idx="7"/>
            <a:endCxn id="19" idx="1"/>
          </p:cNvCxnSpPr>
          <p:nvPr/>
        </p:nvCxnSpPr>
        <p:spPr>
          <a:xfrm flipV="1">
            <a:off x="6365129" y="2500003"/>
            <a:ext cx="1264703" cy="655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" idx="6"/>
            <a:endCxn id="17" idx="1"/>
          </p:cNvCxnSpPr>
          <p:nvPr/>
        </p:nvCxnSpPr>
        <p:spPr>
          <a:xfrm>
            <a:off x="6531077" y="3510116"/>
            <a:ext cx="1098755" cy="319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" idx="2"/>
            <a:endCxn id="16" idx="3"/>
          </p:cNvCxnSpPr>
          <p:nvPr/>
        </p:nvCxnSpPr>
        <p:spPr>
          <a:xfrm flipH="1">
            <a:off x="4175037" y="3510116"/>
            <a:ext cx="1222873" cy="319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" idx="5"/>
            <a:endCxn id="20" idx="0"/>
          </p:cNvCxnSpPr>
          <p:nvPr/>
        </p:nvCxnSpPr>
        <p:spPr>
          <a:xfrm>
            <a:off x="6365129" y="3864691"/>
            <a:ext cx="613288" cy="998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" idx="3"/>
            <a:endCxn id="15" idx="0"/>
          </p:cNvCxnSpPr>
          <p:nvPr/>
        </p:nvCxnSpPr>
        <p:spPr>
          <a:xfrm flipH="1">
            <a:off x="4583034" y="3864691"/>
            <a:ext cx="980824" cy="998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" idx="3"/>
            <a:endCxn id="19" idx="0"/>
          </p:cNvCxnSpPr>
          <p:nvPr/>
        </p:nvCxnSpPr>
        <p:spPr>
          <a:xfrm>
            <a:off x="7103807" y="1570876"/>
            <a:ext cx="1558412" cy="597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9" idx="2"/>
            <a:endCxn id="17" idx="0"/>
          </p:cNvCxnSpPr>
          <p:nvPr/>
        </p:nvCxnSpPr>
        <p:spPr>
          <a:xfrm>
            <a:off x="8662219" y="2831460"/>
            <a:ext cx="0" cy="637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" idx="2"/>
            <a:endCxn id="20" idx="3"/>
          </p:cNvCxnSpPr>
          <p:nvPr/>
        </p:nvCxnSpPr>
        <p:spPr>
          <a:xfrm flipH="1">
            <a:off x="8010804" y="4190327"/>
            <a:ext cx="651415" cy="1033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1"/>
            <a:endCxn id="15" idx="3"/>
          </p:cNvCxnSpPr>
          <p:nvPr/>
        </p:nvCxnSpPr>
        <p:spPr>
          <a:xfrm flipH="1">
            <a:off x="5615421" y="5223763"/>
            <a:ext cx="3306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5" idx="1"/>
            <a:endCxn id="16" idx="2"/>
          </p:cNvCxnSpPr>
          <p:nvPr/>
        </p:nvCxnSpPr>
        <p:spPr>
          <a:xfrm flipH="1" flipV="1">
            <a:off x="3142650" y="4190327"/>
            <a:ext cx="407997" cy="1033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" idx="0"/>
            <a:endCxn id="18" idx="2"/>
          </p:cNvCxnSpPr>
          <p:nvPr/>
        </p:nvCxnSpPr>
        <p:spPr>
          <a:xfrm flipV="1">
            <a:off x="3142650" y="2772246"/>
            <a:ext cx="0" cy="696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8010804" y="765776"/>
            <a:ext cx="3287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en-US" sz="2400" dirty="0">
                <a:cs typeface="B Titr" panose="00000700000000000000" pitchFamily="2" charset="-78"/>
              </a:rPr>
              <a:t>گام های فرایند پژوهش کمّی</a:t>
            </a:r>
          </a:p>
        </p:txBody>
      </p:sp>
    </p:spTree>
    <p:extLst>
      <p:ext uri="{BB962C8B-B14F-4D97-AF65-F5344CB8AC3E}">
        <p14:creationId xmlns:p14="http://schemas.microsoft.com/office/powerpoint/2010/main" val="2805350285"/>
      </p:ext>
    </p:extLst>
  </p:cSld>
  <p:clrMapOvr>
    <a:masterClrMapping/>
  </p:clrMapOvr>
  <p:transition spd="med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486064" y="752318"/>
            <a:ext cx="41165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en-US" sz="2400" dirty="0">
                <a:cs typeface="B Titr" panose="00000700000000000000" pitchFamily="2" charset="-78"/>
              </a:rPr>
              <a:t>گام های فرایند پژوهش کیفی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18534" y="836325"/>
            <a:ext cx="7584343" cy="4373978"/>
            <a:chOff x="2110263" y="1210330"/>
            <a:chExt cx="7584343" cy="4373978"/>
          </a:xfrm>
        </p:grpSpPr>
        <p:sp>
          <p:nvSpPr>
            <p:cNvPr id="2" name="Oval 1"/>
            <p:cNvSpPr/>
            <p:nvPr/>
          </p:nvSpPr>
          <p:spPr>
            <a:xfrm>
              <a:off x="5397910" y="3008671"/>
              <a:ext cx="1133167" cy="1002890"/>
            </a:xfrm>
            <a:prstGeom prst="ellipse">
              <a:avLst/>
            </a:prstGeom>
            <a:solidFill>
              <a:srgbClr val="EAE6DE"/>
            </a:solidFill>
            <a:ln>
              <a:solidFill>
                <a:srgbClr val="EAE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Mitra" panose="00000400000000000000" pitchFamily="2" charset="-78"/>
                </a:rPr>
                <a:t>نظریه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5039033" y="1210330"/>
              <a:ext cx="2064774" cy="721091"/>
            </a:xfrm>
            <a:prstGeom prst="roundRect">
              <a:avLst/>
            </a:prstGeom>
            <a:solidFill>
              <a:srgbClr val="F3EBE9"/>
            </a:solidFill>
            <a:ln>
              <a:solidFill>
                <a:srgbClr val="EAE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Mitra" panose="00000400000000000000" pitchFamily="2" charset="-78"/>
                </a:rPr>
                <a:t>1. آگاهی از خود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550647" y="4863217"/>
              <a:ext cx="2064774" cy="721091"/>
            </a:xfrm>
            <a:prstGeom prst="roundRect">
              <a:avLst/>
            </a:prstGeom>
            <a:solidFill>
              <a:srgbClr val="EAE6DE"/>
            </a:solidFill>
            <a:ln>
              <a:solidFill>
                <a:srgbClr val="EAE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Mitra" panose="00000400000000000000" pitchFamily="2" charset="-78"/>
                </a:rPr>
                <a:t>5. تحلیل داده ها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110263" y="3469236"/>
              <a:ext cx="2064774" cy="721091"/>
            </a:xfrm>
            <a:prstGeom prst="roundRect">
              <a:avLst/>
            </a:prstGeom>
            <a:solidFill>
              <a:srgbClr val="EAE6DE"/>
            </a:solidFill>
            <a:ln>
              <a:solidFill>
                <a:srgbClr val="EAE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Mitra" panose="00000400000000000000" pitchFamily="2" charset="-78"/>
                </a:rPr>
                <a:t>6. تفسیر داده ها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629832" y="3469236"/>
              <a:ext cx="2064774" cy="721091"/>
            </a:xfrm>
            <a:prstGeom prst="roundRect">
              <a:avLst/>
            </a:prstGeom>
            <a:solidFill>
              <a:srgbClr val="F3EBE9"/>
            </a:solidFill>
            <a:ln>
              <a:solidFill>
                <a:srgbClr val="EAE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Mitra" panose="00000400000000000000" pitchFamily="2" charset="-78"/>
                </a:rPr>
                <a:t>3. طراحی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110263" y="2051155"/>
              <a:ext cx="2064774" cy="721091"/>
            </a:xfrm>
            <a:prstGeom prst="roundRect">
              <a:avLst/>
            </a:prstGeom>
            <a:solidFill>
              <a:srgbClr val="F3EBE9"/>
            </a:solidFill>
            <a:ln>
              <a:solidFill>
                <a:srgbClr val="EAE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Mitra" panose="00000400000000000000" pitchFamily="2" charset="-78"/>
                </a:rPr>
                <a:t>7. آگاه کردن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629832" y="2168545"/>
              <a:ext cx="2064774" cy="662915"/>
            </a:xfrm>
            <a:prstGeom prst="roundRect">
              <a:avLst/>
            </a:prstGeom>
            <a:solidFill>
              <a:srgbClr val="EAE6DE"/>
            </a:solidFill>
            <a:ln>
              <a:solidFill>
                <a:srgbClr val="EAE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Mitra" panose="00000400000000000000" pitchFamily="2" charset="-78"/>
                </a:rPr>
                <a:t>2. اتخاذ دیدگاه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946030" y="4863217"/>
              <a:ext cx="2064774" cy="721091"/>
            </a:xfrm>
            <a:prstGeom prst="roundRect">
              <a:avLst/>
            </a:prstGeom>
            <a:solidFill>
              <a:srgbClr val="F3EBE9"/>
            </a:solidFill>
            <a:ln>
              <a:solidFill>
                <a:srgbClr val="EAE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Mitra" panose="00000400000000000000" pitchFamily="2" charset="-78"/>
                </a:rPr>
                <a:t>4. گردآوری داده ها</a:t>
              </a:r>
            </a:p>
          </p:txBody>
        </p:sp>
        <p:cxnSp>
          <p:nvCxnSpPr>
            <p:cNvPr id="5" name="Straight Arrow Connector 4"/>
            <p:cNvCxnSpPr>
              <a:stCxn id="2" idx="0"/>
            </p:cNvCxnSpPr>
            <p:nvPr/>
          </p:nvCxnSpPr>
          <p:spPr>
            <a:xfrm flipH="1" flipV="1">
              <a:off x="5964493" y="1931421"/>
              <a:ext cx="1" cy="107725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" idx="1"/>
              <a:endCxn id="18" idx="3"/>
            </p:cNvCxnSpPr>
            <p:nvPr/>
          </p:nvCxnSpPr>
          <p:spPr>
            <a:xfrm flipH="1" flipV="1">
              <a:off x="4175037" y="2411701"/>
              <a:ext cx="1388821" cy="7438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" idx="7"/>
              <a:endCxn id="19" idx="1"/>
            </p:cNvCxnSpPr>
            <p:nvPr/>
          </p:nvCxnSpPr>
          <p:spPr>
            <a:xfrm flipV="1">
              <a:off x="6365129" y="2500003"/>
              <a:ext cx="1264703" cy="6555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" idx="6"/>
              <a:endCxn id="17" idx="1"/>
            </p:cNvCxnSpPr>
            <p:nvPr/>
          </p:nvCxnSpPr>
          <p:spPr>
            <a:xfrm>
              <a:off x="6531077" y="3510116"/>
              <a:ext cx="1098755" cy="319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" idx="2"/>
              <a:endCxn id="16" idx="3"/>
            </p:cNvCxnSpPr>
            <p:nvPr/>
          </p:nvCxnSpPr>
          <p:spPr>
            <a:xfrm flipH="1">
              <a:off x="4175037" y="3510116"/>
              <a:ext cx="1222873" cy="319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" idx="5"/>
              <a:endCxn id="20" idx="0"/>
            </p:cNvCxnSpPr>
            <p:nvPr/>
          </p:nvCxnSpPr>
          <p:spPr>
            <a:xfrm>
              <a:off x="6365129" y="3864691"/>
              <a:ext cx="613288" cy="9985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" idx="3"/>
              <a:endCxn id="15" idx="0"/>
            </p:cNvCxnSpPr>
            <p:nvPr/>
          </p:nvCxnSpPr>
          <p:spPr>
            <a:xfrm flipH="1">
              <a:off x="4583034" y="3864691"/>
              <a:ext cx="980824" cy="9985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" idx="3"/>
              <a:endCxn id="19" idx="0"/>
            </p:cNvCxnSpPr>
            <p:nvPr/>
          </p:nvCxnSpPr>
          <p:spPr>
            <a:xfrm>
              <a:off x="7103807" y="1570876"/>
              <a:ext cx="1558412" cy="5976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9" idx="2"/>
              <a:endCxn id="17" idx="0"/>
            </p:cNvCxnSpPr>
            <p:nvPr/>
          </p:nvCxnSpPr>
          <p:spPr>
            <a:xfrm>
              <a:off x="8662219" y="2831460"/>
              <a:ext cx="0" cy="637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7" idx="2"/>
              <a:endCxn id="20" idx="3"/>
            </p:cNvCxnSpPr>
            <p:nvPr/>
          </p:nvCxnSpPr>
          <p:spPr>
            <a:xfrm flipH="1">
              <a:off x="8010804" y="4190327"/>
              <a:ext cx="651415" cy="10334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1"/>
              <a:endCxn id="15" idx="3"/>
            </p:cNvCxnSpPr>
            <p:nvPr/>
          </p:nvCxnSpPr>
          <p:spPr>
            <a:xfrm flipH="1">
              <a:off x="5615421" y="5223763"/>
              <a:ext cx="3306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5" idx="1"/>
              <a:endCxn id="16" idx="2"/>
            </p:cNvCxnSpPr>
            <p:nvPr/>
          </p:nvCxnSpPr>
          <p:spPr>
            <a:xfrm flipH="1" flipV="1">
              <a:off x="3142650" y="4190327"/>
              <a:ext cx="407997" cy="10334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16" idx="0"/>
              <a:endCxn id="18" idx="2"/>
            </p:cNvCxnSpPr>
            <p:nvPr/>
          </p:nvCxnSpPr>
          <p:spPr>
            <a:xfrm flipV="1">
              <a:off x="3142650" y="2772246"/>
              <a:ext cx="0" cy="6969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6931896"/>
      </p:ext>
    </p:extLst>
  </p:cSld>
  <p:clrMapOvr>
    <a:masterClrMapping/>
  </p:clrMapOvr>
  <p:transition spd="med">
    <p:pull dir="u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B Mitra</vt:lpstr>
      <vt:lpstr>B Titr</vt:lpstr>
      <vt:lpstr>Calibri</vt:lpstr>
      <vt:lpstr>Calibri Light</vt:lpstr>
      <vt:lpstr>Century Gothic</vt:lpstr>
      <vt:lpstr>Roboto Light</vt:lpstr>
      <vt:lpstr>Times New Roman</vt:lpstr>
      <vt:lpstr>Wingdings 3</vt:lpstr>
      <vt:lpstr>Office Theme</vt:lpstr>
      <vt:lpstr>Ion Boardroom</vt:lpstr>
      <vt:lpstr>روش تحقیق  کارشناسی  ایلیا منزوی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روش تحقیق  کارشناسی  ایلیا منزوی </dc:title>
  <dc:creator>Windows User</dc:creator>
  <cp:lastModifiedBy>Windows User</cp:lastModifiedBy>
  <cp:revision>1</cp:revision>
  <dcterms:created xsi:type="dcterms:W3CDTF">2020-04-08T16:02:52Z</dcterms:created>
  <dcterms:modified xsi:type="dcterms:W3CDTF">2020-04-08T16:02:58Z</dcterms:modified>
</cp:coreProperties>
</file>